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0.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72.xml"/>
  <Override ContentType="application/vnd.openxmlformats-officedocument.presentationml.slideLayout+xml" PartName="/ppt/slideLayouts/slideLayout49.xml"/>
  <Override ContentType="application/vnd.openxmlformats-officedocument.presentationml.slideLayout+xml" PartName="/ppt/slideLayouts/slideLayout7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 id="2147483697"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Lst>
  <p:sldSz cy="6858000" cx="12192000"/>
  <p:notesSz cx="6858000" cy="9144000"/>
  <p:embeddedFontLst>
    <p:embeddedFont>
      <p:font typeface="Lato"/>
      <p:regular r:id="rId27"/>
      <p:bold r:id="rId28"/>
      <p:italic r:id="rId29"/>
      <p:boldItalic r:id="rId30"/>
    </p:embeddedFont>
    <p:embeddedFont>
      <p:font typeface="Lato Light"/>
      <p:regular r:id="rId31"/>
      <p:bold r:id="rId32"/>
      <p:italic r:id="rId33"/>
      <p:boldItalic r:id="rId34"/>
    </p:embeddedFont>
    <p:embeddedFont>
      <p:font typeface="Roboto Condensed"/>
      <p:regular r:id="rId35"/>
      <p:bold r:id="rId36"/>
      <p:italic r:id="rId37"/>
      <p:boldItalic r:id="rId38"/>
    </p:embeddedFont>
    <p:embeddedFont>
      <p:font typeface="Tahoma"/>
      <p:regular r:id="rId39"/>
      <p:bold r:id="rId40"/>
    </p:embeddedFont>
    <p:embeddedFont>
      <p:font typeface="Roboto Condensed Light"/>
      <p:regular r:id="rId41"/>
      <p:bold r:id="rId42"/>
      <p:italic r:id="rId43"/>
      <p:boldItalic r:id="rId4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45" roundtripDataSignature="AMtx7mgGj6JEpVM18g+eBZmJ6y6EYSPUC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Tahoma-bold.fntdata"/><Relationship Id="rId42" Type="http://schemas.openxmlformats.org/officeDocument/2006/relationships/font" Target="fonts/RobotoCondensedLight-bold.fntdata"/><Relationship Id="rId41" Type="http://schemas.openxmlformats.org/officeDocument/2006/relationships/font" Target="fonts/RobotoCondensedLight-regular.fntdata"/><Relationship Id="rId44" Type="http://schemas.openxmlformats.org/officeDocument/2006/relationships/font" Target="fonts/RobotoCondensedLight-boldItalic.fntdata"/><Relationship Id="rId43" Type="http://schemas.openxmlformats.org/officeDocument/2006/relationships/font" Target="fonts/RobotoCondensedLight-italic.fntdata"/><Relationship Id="rId45" Type="http://customschemas.google.com/relationships/presentationmetadata" Target="meta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LatoLight-regular.fntdata"/><Relationship Id="rId30" Type="http://schemas.openxmlformats.org/officeDocument/2006/relationships/font" Target="fonts/Lato-boldItalic.fntdata"/><Relationship Id="rId33" Type="http://schemas.openxmlformats.org/officeDocument/2006/relationships/font" Target="fonts/LatoLight-italic.fntdata"/><Relationship Id="rId32" Type="http://schemas.openxmlformats.org/officeDocument/2006/relationships/font" Target="fonts/LatoLight-bold.fntdata"/><Relationship Id="rId35" Type="http://schemas.openxmlformats.org/officeDocument/2006/relationships/font" Target="fonts/RobotoCondensed-regular.fntdata"/><Relationship Id="rId34" Type="http://schemas.openxmlformats.org/officeDocument/2006/relationships/font" Target="fonts/LatoLight-boldItalic.fntdata"/><Relationship Id="rId37" Type="http://schemas.openxmlformats.org/officeDocument/2006/relationships/font" Target="fonts/RobotoCondensed-italic.fntdata"/><Relationship Id="rId36" Type="http://schemas.openxmlformats.org/officeDocument/2006/relationships/font" Target="fonts/RobotoCondensed-bold.fntdata"/><Relationship Id="rId39" Type="http://schemas.openxmlformats.org/officeDocument/2006/relationships/font" Target="fonts/Tahoma-regular.fntdata"/><Relationship Id="rId38" Type="http://schemas.openxmlformats.org/officeDocument/2006/relationships/font" Target="fonts/RobotoCondensed-boldItalic.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font" Target="fonts/Lato-bold.fntdata"/><Relationship Id="rId27" Type="http://schemas.openxmlformats.org/officeDocument/2006/relationships/font" Target="fonts/Lato-regular.fntdata"/><Relationship Id="rId29" Type="http://schemas.openxmlformats.org/officeDocument/2006/relationships/font" Target="fonts/Lato-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 name="Shape 527"/>
        <p:cNvGrpSpPr/>
        <p:nvPr/>
      </p:nvGrpSpPr>
      <p:grpSpPr>
        <a:xfrm>
          <a:off x="0" y="0"/>
          <a:ext cx="0" cy="0"/>
          <a:chOff x="0" y="0"/>
          <a:chExt cx="0" cy="0"/>
        </a:xfrm>
      </p:grpSpPr>
      <p:sp>
        <p:nvSpPr>
          <p:cNvPr id="528" name="Google Shape;528;p1:notes"/>
          <p:cNvSpPr txBox="1"/>
          <p:nvPr>
            <p:ph idx="1" type="body"/>
          </p:nvPr>
        </p:nvSpPr>
        <p:spPr>
          <a:xfrm>
            <a:off x="914400" y="3300412"/>
            <a:ext cx="7315200" cy="2700338"/>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
        <p:nvSpPr>
          <p:cNvPr id="529" name="Google Shape;529;p1:notes"/>
          <p:cNvSpPr/>
          <p:nvPr>
            <p:ph idx="2" type="sldImg"/>
          </p:nvPr>
        </p:nvSpPr>
        <p:spPr>
          <a:xfrm>
            <a:off x="2514600" y="857250"/>
            <a:ext cx="4114800" cy="23145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2" name="Shape 602"/>
        <p:cNvGrpSpPr/>
        <p:nvPr/>
      </p:nvGrpSpPr>
      <p:grpSpPr>
        <a:xfrm>
          <a:off x="0" y="0"/>
          <a:ext cx="0" cy="0"/>
          <a:chOff x="0" y="0"/>
          <a:chExt cx="0" cy="0"/>
        </a:xfrm>
      </p:grpSpPr>
      <p:sp>
        <p:nvSpPr>
          <p:cNvPr id="603" name="Google Shape;603;g22f85247c04_1_1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04" name="Google Shape;604;g22f85247c04_1_12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In the FaaS model, developers create stateless functions that can be invoked through various events or triggers, such as HTTP requests, changes in data, or messages from other services. The cloud provider takes care of launching, running, and terminating the required computing resources to execute the functions. Developers are billed based on the actual execution time and resource consumption of their functions, instead of pre-allocated or reserved resources.</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en-US"/>
              <a:t>Key characteristics of FaaS include:</a:t>
            </a:r>
            <a:endParaRPr/>
          </a:p>
          <a:p>
            <a:pPr indent="0" lvl="0" marL="0" rtl="0" algn="l">
              <a:lnSpc>
                <a:spcPct val="100000"/>
              </a:lnSpc>
              <a:spcBef>
                <a:spcPts val="0"/>
              </a:spcBef>
              <a:spcAft>
                <a:spcPts val="0"/>
              </a:spcAft>
              <a:buClr>
                <a:schemeClr val="dk1"/>
              </a:buClr>
              <a:buSzPts val="1100"/>
              <a:buFont typeface="Arial"/>
              <a:buNone/>
            </a:pPr>
            <a:r>
              <a:t/>
            </a:r>
            <a:endParaRPr/>
          </a:p>
          <a:p>
            <a:pPr indent="-317500" lvl="0" marL="457200" rtl="0" algn="l">
              <a:lnSpc>
                <a:spcPct val="100000"/>
              </a:lnSpc>
              <a:spcBef>
                <a:spcPts val="0"/>
              </a:spcBef>
              <a:spcAft>
                <a:spcPts val="0"/>
              </a:spcAft>
              <a:buSzPts val="1400"/>
              <a:buChar char="-"/>
            </a:pPr>
            <a:r>
              <a:rPr b="1" lang="en-US"/>
              <a:t>Stateless functions</a:t>
            </a:r>
            <a:r>
              <a:rPr lang="en-US"/>
              <a:t>: Functions are designed to be stateless, meaning they do not store or maintain state information between invocations. Any required state information must be stored externally, for example, in a database or a cache.</a:t>
            </a:r>
            <a:endParaRPr/>
          </a:p>
          <a:p>
            <a:pPr indent="-317500" lvl="0" marL="457200" rtl="0" algn="l">
              <a:lnSpc>
                <a:spcPct val="100000"/>
              </a:lnSpc>
              <a:spcBef>
                <a:spcPts val="0"/>
              </a:spcBef>
              <a:spcAft>
                <a:spcPts val="0"/>
              </a:spcAft>
              <a:buSzPts val="1400"/>
              <a:buChar char="-"/>
            </a:pPr>
            <a:r>
              <a:rPr b="1" lang="en-US"/>
              <a:t>Event-driven</a:t>
            </a:r>
            <a:r>
              <a:rPr lang="en-US"/>
              <a:t>: Functions are triggered by specific events, such as API requests, changes in data, or messages from other services.</a:t>
            </a:r>
            <a:endParaRPr/>
          </a:p>
          <a:p>
            <a:pPr indent="-317500" lvl="0" marL="457200" rtl="0" algn="l">
              <a:lnSpc>
                <a:spcPct val="100000"/>
              </a:lnSpc>
              <a:spcBef>
                <a:spcPts val="0"/>
              </a:spcBef>
              <a:spcAft>
                <a:spcPts val="0"/>
              </a:spcAft>
              <a:buSzPts val="1400"/>
              <a:buChar char="-"/>
            </a:pPr>
            <a:r>
              <a:rPr b="1" lang="en-US"/>
              <a:t>Scalability</a:t>
            </a:r>
            <a:r>
              <a:rPr lang="en-US"/>
              <a:t>: The cloud provider automatically scales the infrastructure to handle the number of function invocations, accommodating varying workloads and concurrency levels.</a:t>
            </a:r>
            <a:endParaRPr/>
          </a:p>
          <a:p>
            <a:pPr indent="-317500" lvl="0" marL="457200" rtl="0" algn="l">
              <a:lnSpc>
                <a:spcPct val="100000"/>
              </a:lnSpc>
              <a:spcBef>
                <a:spcPts val="0"/>
              </a:spcBef>
              <a:spcAft>
                <a:spcPts val="0"/>
              </a:spcAft>
              <a:buSzPts val="1400"/>
              <a:buChar char="-"/>
            </a:pPr>
            <a:r>
              <a:rPr b="1" lang="en-US"/>
              <a:t>Cost optimization</a:t>
            </a:r>
            <a:r>
              <a:rPr lang="en-US"/>
              <a:t>: Billing is based on the actual execution time and resources consumed, rather than reserved or pre-allocated resources. This can lead to cost savings, especially for variable or sporadic workloads.</a:t>
            </a:r>
            <a:endParaRPr/>
          </a:p>
          <a:p>
            <a:pPr indent="-317500" lvl="0" marL="457200" rtl="0" algn="l">
              <a:lnSpc>
                <a:spcPct val="100000"/>
              </a:lnSpc>
              <a:spcBef>
                <a:spcPts val="0"/>
              </a:spcBef>
              <a:spcAft>
                <a:spcPts val="0"/>
              </a:spcAft>
              <a:buSzPts val="1400"/>
              <a:buChar char="-"/>
            </a:pPr>
            <a:r>
              <a:rPr b="1" lang="en-US"/>
              <a:t>Reduced operational overhead</a:t>
            </a:r>
            <a:r>
              <a:rPr lang="en-US"/>
              <a:t>: Developers don't need to worry about server management, capacity planning, or infrastructure maintenance, allowing them to focus on writing code and delivering business value.</a:t>
            </a:r>
            <a:endParaRPr/>
          </a:p>
          <a:p>
            <a:pPr indent="0" lvl="0" marL="0" rtl="0" algn="l">
              <a:lnSpc>
                <a:spcPct val="100000"/>
              </a:lnSpc>
              <a:spcBef>
                <a:spcPts val="0"/>
              </a:spcBef>
              <a:spcAft>
                <a:spcPts val="0"/>
              </a:spcAft>
              <a:buSzPts val="1400"/>
              <a:buNone/>
            </a:pPr>
            <a:r>
              <a:t/>
            </a:r>
            <a:endParaRPr/>
          </a:p>
        </p:txBody>
      </p:sp>
      <p:sp>
        <p:nvSpPr>
          <p:cNvPr id="605" name="Google Shape;605;g22f85247c04_1_12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9" name="Shape 619"/>
        <p:cNvGrpSpPr/>
        <p:nvPr/>
      </p:nvGrpSpPr>
      <p:grpSpPr>
        <a:xfrm>
          <a:off x="0" y="0"/>
          <a:ext cx="0" cy="0"/>
          <a:chOff x="0" y="0"/>
          <a:chExt cx="0" cy="0"/>
        </a:xfrm>
      </p:grpSpPr>
      <p:sp>
        <p:nvSpPr>
          <p:cNvPr id="620" name="Google Shape;620;g22f85247c04_1_1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21" name="Google Shape;621;g22f85247c04_1_14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100"/>
              <a:buFont typeface="Arial"/>
              <a:buNone/>
            </a:pPr>
            <a:r>
              <a:rPr lang="en-US"/>
              <a:t>Serverless computing, also known as Function as a Service (FaaS), is an innovative cloud computing paradigm that simplifies the development and deployment of applications by abstracting away server management and infrastructure provisioning. Instead of managing physical or virtual servers, developers can focus on writing code and defining the execution triggers, while the underlying infrastructure dynamically scales based on the workload.</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en-US"/>
              <a:t>The term "serverless" can be somewhat misleading, as servers are still involved in executing the code. However, it emphasizes the developer's perspective, who no longer needs to be concerned with server management, capacity planning, or scaling. Serverless platforms, provided by major cloud service providers like AWS Lambda, Google Cloud Functions, and Microsoft Azure Functions, handle these tasks automatically, allowing developers to concentrate on the business logic and code.</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en-US"/>
              <a:t>Key benefits of serverless computing include cost optimization, as users are billed only for the actual compute time, automatic scaling based on demand, and a reduced operational burden, which translates to increased agility and faster time to market. It is particularly well-suited for event-driven, stateless, and highly variable workloads, such as data processing, real-time analytics, and microservices. However, it may not be the best choice for long-running, compute-intensive, or stateful applications due to limitations in execution time, memory, and storage.</a:t>
            </a:r>
            <a:endParaRPr/>
          </a:p>
          <a:p>
            <a:pPr indent="0" lvl="0" marL="0" rtl="0" algn="l">
              <a:lnSpc>
                <a:spcPct val="100000"/>
              </a:lnSpc>
              <a:spcBef>
                <a:spcPts val="0"/>
              </a:spcBef>
              <a:spcAft>
                <a:spcPts val="0"/>
              </a:spcAft>
              <a:buSzPts val="1400"/>
              <a:buNone/>
            </a:pPr>
            <a:r>
              <a:t/>
            </a:r>
            <a:endParaRPr/>
          </a:p>
        </p:txBody>
      </p:sp>
      <p:sp>
        <p:nvSpPr>
          <p:cNvPr id="622" name="Google Shape;622;g22f85247c04_1_14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9" name="Shape 629"/>
        <p:cNvGrpSpPr/>
        <p:nvPr/>
      </p:nvGrpSpPr>
      <p:grpSpPr>
        <a:xfrm>
          <a:off x="0" y="0"/>
          <a:ext cx="0" cy="0"/>
          <a:chOff x="0" y="0"/>
          <a:chExt cx="0" cy="0"/>
        </a:xfrm>
      </p:grpSpPr>
      <p:sp>
        <p:nvSpPr>
          <p:cNvPr id="630" name="Google Shape;630;g22f85247c04_1_17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31" name="Google Shape;631;g22f85247c04_1_17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Amazon Web Services (AWS) offers a variety of serverless services that cater to different aspects of application development, deployment, and management. Some of the key serverless services provided by AWS include:</a:t>
            </a:r>
            <a:endParaRPr/>
          </a:p>
          <a:p>
            <a:pPr indent="-317500" lvl="0" marL="457200" rtl="0" algn="l">
              <a:lnSpc>
                <a:spcPct val="100000"/>
              </a:lnSpc>
              <a:spcBef>
                <a:spcPts val="0"/>
              </a:spcBef>
              <a:spcAft>
                <a:spcPts val="0"/>
              </a:spcAft>
              <a:buSzPts val="1400"/>
              <a:buChar char="-"/>
            </a:pPr>
            <a:r>
              <a:rPr lang="en-US"/>
              <a:t>AWS Lambda: A FaaS platform that allows developers to run their code in response to specific events without worrying about server management. Lambda automatically scales, patches, and maintains the underlying infrastructure.</a:t>
            </a:r>
            <a:endParaRPr/>
          </a:p>
          <a:p>
            <a:pPr indent="-317500" lvl="0" marL="457200" rtl="0" algn="l">
              <a:lnSpc>
                <a:spcPct val="100000"/>
              </a:lnSpc>
              <a:spcBef>
                <a:spcPts val="0"/>
              </a:spcBef>
              <a:spcAft>
                <a:spcPts val="0"/>
              </a:spcAft>
              <a:buSzPts val="1400"/>
              <a:buChar char="-"/>
            </a:pPr>
            <a:r>
              <a:rPr lang="en-US"/>
              <a:t>Amazon API Gateway: A fully managed service that makes it easy to create, publish, and maintain secure APIs at scale. API Gateway integrates with AWS Lambda to provide serverless APIs.</a:t>
            </a:r>
            <a:endParaRPr/>
          </a:p>
          <a:p>
            <a:pPr indent="-317500" lvl="0" marL="457200" rtl="0" algn="l">
              <a:lnSpc>
                <a:spcPct val="100000"/>
              </a:lnSpc>
              <a:spcBef>
                <a:spcPts val="0"/>
              </a:spcBef>
              <a:spcAft>
                <a:spcPts val="0"/>
              </a:spcAft>
              <a:buSzPts val="1400"/>
              <a:buChar char="-"/>
            </a:pPr>
            <a:r>
              <a:rPr lang="en-US"/>
              <a:t>Amazon DynamoDB: A managed NoSQL database service that provides fast and predictable performance with seamless scalability. DynamoDB requires no server management, automatically distributing data and traffic across multiple partitions.</a:t>
            </a:r>
            <a:endParaRPr/>
          </a:p>
          <a:p>
            <a:pPr indent="-317500" lvl="0" marL="457200" rtl="0" algn="l">
              <a:lnSpc>
                <a:spcPct val="100000"/>
              </a:lnSpc>
              <a:spcBef>
                <a:spcPts val="0"/>
              </a:spcBef>
              <a:spcAft>
                <a:spcPts val="0"/>
              </a:spcAft>
              <a:buSzPts val="1400"/>
              <a:buChar char="-"/>
            </a:pPr>
            <a:r>
              <a:rPr lang="en-US"/>
              <a:t>AWS Step Functions: A serverless workflow service that enables developers to coordinate the components of distributed applications and microservices using visual workflows.</a:t>
            </a:r>
            <a:endParaRPr/>
          </a:p>
          <a:p>
            <a:pPr indent="-317500" lvl="0" marL="457200" rtl="0" algn="l">
              <a:lnSpc>
                <a:spcPct val="100000"/>
              </a:lnSpc>
              <a:spcBef>
                <a:spcPts val="0"/>
              </a:spcBef>
              <a:spcAft>
                <a:spcPts val="0"/>
              </a:spcAft>
              <a:buSzPts val="1400"/>
              <a:buChar char="-"/>
            </a:pPr>
            <a:r>
              <a:rPr lang="en-US"/>
              <a:t>Amazon S3: A highly-scalable object storage service that enables developers to store and retrieve any amount of data at any time, from anywhere on the web.</a:t>
            </a:r>
            <a:endParaRPr/>
          </a:p>
          <a:p>
            <a:pPr indent="-317500" lvl="0" marL="457200" rtl="0" algn="l">
              <a:lnSpc>
                <a:spcPct val="100000"/>
              </a:lnSpc>
              <a:spcBef>
                <a:spcPts val="0"/>
              </a:spcBef>
              <a:spcAft>
                <a:spcPts val="0"/>
              </a:spcAft>
              <a:buSzPts val="1400"/>
              <a:buChar char="-"/>
            </a:pPr>
            <a:r>
              <a:rPr lang="en-US"/>
              <a:t>Amazon SQS: A managed message queue service that enables decoupling of microservices, distributed systems, and serverless applications.</a:t>
            </a:r>
            <a:endParaRPr/>
          </a:p>
          <a:p>
            <a:pPr indent="-317500" lvl="0" marL="457200" rtl="0" algn="l">
              <a:lnSpc>
                <a:spcPct val="100000"/>
              </a:lnSpc>
              <a:spcBef>
                <a:spcPts val="0"/>
              </a:spcBef>
              <a:spcAft>
                <a:spcPts val="0"/>
              </a:spcAft>
              <a:buSzPts val="1400"/>
              <a:buChar char="-"/>
            </a:pPr>
            <a:r>
              <a:rPr lang="en-US"/>
              <a:t>Amazon SNS: A fully managed pub/sub messaging service that enables event-driven architectures by sending messages to subscribed endpoints, such as Lambda functions or mobile devices.</a:t>
            </a:r>
            <a:endParaRPr/>
          </a:p>
          <a:p>
            <a:pPr indent="-317500" lvl="0" marL="457200" rtl="0" algn="l">
              <a:lnSpc>
                <a:spcPct val="100000"/>
              </a:lnSpc>
              <a:spcBef>
                <a:spcPts val="0"/>
              </a:spcBef>
              <a:spcAft>
                <a:spcPts val="0"/>
              </a:spcAft>
              <a:buSzPts val="1400"/>
              <a:buChar char="-"/>
            </a:pPr>
            <a:r>
              <a:rPr lang="en-US"/>
              <a:t>AWS App Runner: A fully managed service that makes it easy to build, deploy, and scale containerized applications quickly using source code or container images.</a:t>
            </a:r>
            <a:endParaRPr/>
          </a:p>
          <a:p>
            <a:pPr indent="-317500" lvl="0" marL="457200" rtl="0" algn="l">
              <a:lnSpc>
                <a:spcPct val="100000"/>
              </a:lnSpc>
              <a:spcBef>
                <a:spcPts val="0"/>
              </a:spcBef>
              <a:spcAft>
                <a:spcPts val="0"/>
              </a:spcAft>
              <a:buSzPts val="1400"/>
              <a:buChar char="-"/>
            </a:pPr>
            <a:r>
              <a:rPr lang="en-US"/>
              <a:t>AWS EventBridge: A serverless event bus service that connects applications using data from various sources, like SaaS applications or custom applications, to AWS services like Lambda, SQS, or SNS.</a:t>
            </a:r>
            <a:endParaRPr/>
          </a:p>
          <a:p>
            <a:pPr indent="-317500" lvl="0" marL="457200" rtl="0" algn="l">
              <a:lnSpc>
                <a:spcPct val="100000"/>
              </a:lnSpc>
              <a:spcBef>
                <a:spcPts val="0"/>
              </a:spcBef>
              <a:spcAft>
                <a:spcPts val="0"/>
              </a:spcAft>
              <a:buSzPts val="1400"/>
              <a:buChar char="-"/>
            </a:pPr>
            <a:r>
              <a:rPr lang="en-US"/>
              <a:t>Amazon Aurora Serverless: An on-demand, auto-scaling configuration of the Amazon Aurora relational database that automatically adjusts capacity based on actual usage.</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Serverless vs SaaS</a:t>
            </a:r>
            <a:endParaRPr/>
          </a:p>
          <a:p>
            <a:pPr indent="0" lvl="0" marL="0" rtl="0" algn="l">
              <a:lnSpc>
                <a:spcPct val="100000"/>
              </a:lnSpc>
              <a:spcBef>
                <a:spcPts val="0"/>
              </a:spcBef>
              <a:spcAft>
                <a:spcPts val="0"/>
              </a:spcAft>
              <a:buSzPts val="1400"/>
              <a:buNone/>
            </a:pPr>
            <a:r>
              <a:rPr lang="en-US"/>
              <a:t>Serverless services, are cloud-based managed services that abstract away server management, capacity planning, and infrastructure provisioning. They automatically scale with demand and provide cost optimization based on actual usage. Serverless services focus on providing building blocks and infrastructure components that developers can use to create and deploy applications.</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SaaS, on the other hand, refers to fully developed software applications that are delivered over the internet and typically accessed via web browsers or APIs. SaaS providers manage the application, infrastructure, and data storage, and customers access the application without worrying about managing the underlying infrastructure or application updates. Examples of SaaS applications include Salesforce, Slack, and Google Workspace.</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The key distinction between serverless and SaaS lies in their target audience and scope:</a:t>
            </a:r>
            <a:endParaRPr/>
          </a:p>
          <a:p>
            <a:pPr indent="-317500" lvl="0" marL="457200" rtl="0" algn="l">
              <a:lnSpc>
                <a:spcPct val="100000"/>
              </a:lnSpc>
              <a:spcBef>
                <a:spcPts val="0"/>
              </a:spcBef>
              <a:spcAft>
                <a:spcPts val="0"/>
              </a:spcAft>
              <a:buSzPts val="1400"/>
              <a:buChar char="-"/>
            </a:pPr>
            <a:r>
              <a:rPr lang="en-US"/>
              <a:t>Serverless services are targeted at developers, providing them with building blocks and infrastructure components to create and deploy applications without managing the underlying infrastructure.</a:t>
            </a:r>
            <a:endParaRPr/>
          </a:p>
          <a:p>
            <a:pPr indent="-317500" lvl="0" marL="457200" rtl="0" algn="l">
              <a:lnSpc>
                <a:spcPct val="100000"/>
              </a:lnSpc>
              <a:spcBef>
                <a:spcPts val="0"/>
              </a:spcBef>
              <a:spcAft>
                <a:spcPts val="0"/>
              </a:spcAft>
              <a:buSzPts val="1400"/>
              <a:buChar char="-"/>
            </a:pPr>
            <a:r>
              <a:rPr lang="en-US"/>
              <a:t>SaaS offerings are targeted at end-users or businesses, providing them with ready-to-use applications that can be accessed via the internet without the need to manage the application or infrastructure.</a:t>
            </a:r>
            <a:endParaRPr/>
          </a:p>
          <a:p>
            <a:pPr indent="-317500" lvl="0" marL="457200" rtl="0" algn="l">
              <a:lnSpc>
                <a:spcPct val="100000"/>
              </a:lnSpc>
              <a:spcBef>
                <a:spcPts val="0"/>
              </a:spcBef>
              <a:spcAft>
                <a:spcPts val="0"/>
              </a:spcAft>
              <a:buSzPts val="1400"/>
              <a:buChar char="-"/>
            </a:pPr>
            <a:r>
              <a:rPr lang="en-US"/>
              <a:t>AWS services mentioned earlier, like AWS Lambda, Amazon API Gateway, and Amazon DynamoDB, are considered serverless because they provide infrastructure components and services that developers can use to build applications without managing servers. While these services might be part of a broader SaaS offering, they are not SaaS applications themselves.</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In summary, serverless services are focused on providing infrastructure components for application development and deployment, while SaaS offers fully developed applications directly to end-users or businesses.</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p:txBody>
      </p:sp>
      <p:sp>
        <p:nvSpPr>
          <p:cNvPr id="632" name="Google Shape;632;g22f85247c04_1_17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6" name="Shape 636"/>
        <p:cNvGrpSpPr/>
        <p:nvPr/>
      </p:nvGrpSpPr>
      <p:grpSpPr>
        <a:xfrm>
          <a:off x="0" y="0"/>
          <a:ext cx="0" cy="0"/>
          <a:chOff x="0" y="0"/>
          <a:chExt cx="0" cy="0"/>
        </a:xfrm>
      </p:grpSpPr>
      <p:sp>
        <p:nvSpPr>
          <p:cNvPr id="637" name="Google Shape;637;g22f85247c04_1_20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38" name="Google Shape;638;g22f85247c04_1_20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39" name="Google Shape;639;g22f85247c04_1_20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4" name="Shape 644"/>
        <p:cNvGrpSpPr/>
        <p:nvPr/>
      </p:nvGrpSpPr>
      <p:grpSpPr>
        <a:xfrm>
          <a:off x="0" y="0"/>
          <a:ext cx="0" cy="0"/>
          <a:chOff x="0" y="0"/>
          <a:chExt cx="0" cy="0"/>
        </a:xfrm>
      </p:grpSpPr>
      <p:sp>
        <p:nvSpPr>
          <p:cNvPr id="645" name="Google Shape;645;g24b33a9e678_1_6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46" name="Google Shape;646;g24b33a9e678_1_6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47" name="Google Shape;647;g24b33a9e678_1_6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2" name="Shape 652"/>
        <p:cNvGrpSpPr/>
        <p:nvPr/>
      </p:nvGrpSpPr>
      <p:grpSpPr>
        <a:xfrm>
          <a:off x="0" y="0"/>
          <a:ext cx="0" cy="0"/>
          <a:chOff x="0" y="0"/>
          <a:chExt cx="0" cy="0"/>
        </a:xfrm>
      </p:grpSpPr>
      <p:sp>
        <p:nvSpPr>
          <p:cNvPr id="653" name="Google Shape;653;g24b33a9e678_1_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54" name="Google Shape;654;g24b33a9e678_1_6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55" name="Google Shape;655;g24b33a9e678_1_6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9" name="Shape 659"/>
        <p:cNvGrpSpPr/>
        <p:nvPr/>
      </p:nvGrpSpPr>
      <p:grpSpPr>
        <a:xfrm>
          <a:off x="0" y="0"/>
          <a:ext cx="0" cy="0"/>
          <a:chOff x="0" y="0"/>
          <a:chExt cx="0" cy="0"/>
        </a:xfrm>
      </p:grpSpPr>
      <p:sp>
        <p:nvSpPr>
          <p:cNvPr id="660" name="Google Shape;660;g24b33a9e678_1_9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61" name="Google Shape;661;g24b33a9e678_1_9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62" name="Google Shape;662;g24b33a9e678_1_9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7" name="Shape 667"/>
        <p:cNvGrpSpPr/>
        <p:nvPr/>
      </p:nvGrpSpPr>
      <p:grpSpPr>
        <a:xfrm>
          <a:off x="0" y="0"/>
          <a:ext cx="0" cy="0"/>
          <a:chOff x="0" y="0"/>
          <a:chExt cx="0" cy="0"/>
        </a:xfrm>
      </p:grpSpPr>
      <p:sp>
        <p:nvSpPr>
          <p:cNvPr id="668" name="Google Shape;668;g24b33a9e678_1_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69" name="Google Shape;669;g24b33a9e678_1_2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70" name="Google Shape;670;g24b33a9e678_1_2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7" name="Shape 677"/>
        <p:cNvGrpSpPr/>
        <p:nvPr/>
      </p:nvGrpSpPr>
      <p:grpSpPr>
        <a:xfrm>
          <a:off x="0" y="0"/>
          <a:ext cx="0" cy="0"/>
          <a:chOff x="0" y="0"/>
          <a:chExt cx="0" cy="0"/>
        </a:xfrm>
      </p:grpSpPr>
      <p:sp>
        <p:nvSpPr>
          <p:cNvPr id="678" name="Google Shape;678;g24b33a9e678_1_1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79" name="Google Shape;679;g24b33a9e678_1_12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80" name="Google Shape;680;g24b33a9e678_1_12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4" name="Shape 684"/>
        <p:cNvGrpSpPr/>
        <p:nvPr/>
      </p:nvGrpSpPr>
      <p:grpSpPr>
        <a:xfrm>
          <a:off x="0" y="0"/>
          <a:ext cx="0" cy="0"/>
          <a:chOff x="0" y="0"/>
          <a:chExt cx="0" cy="0"/>
        </a:xfrm>
      </p:grpSpPr>
      <p:sp>
        <p:nvSpPr>
          <p:cNvPr id="685" name="Google Shape;685;g24b33a9e678_1_1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86" name="Google Shape;686;g24b33a9e678_1_11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87" name="Google Shape;687;g24b33a9e678_1_11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Mobile Android</a:t>
            </a:r>
            <a:endParaRPr/>
          </a:p>
          <a:p>
            <a:pPr indent="0" lvl="0" marL="0" rtl="0" algn="l">
              <a:lnSpc>
                <a:spcPct val="100000"/>
              </a:lnSpc>
              <a:spcBef>
                <a:spcPts val="0"/>
              </a:spcBef>
              <a:spcAft>
                <a:spcPts val="0"/>
              </a:spcAft>
              <a:buSzPts val="1400"/>
              <a:buNone/>
            </a:pPr>
            <a:r>
              <a:rPr lang="en-US"/>
              <a:t>.NET</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p:txBody>
      </p:sp>
      <p:sp>
        <p:nvSpPr>
          <p:cNvPr id="539" name="Google Shape;539;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2" name="Shape 692"/>
        <p:cNvGrpSpPr/>
        <p:nvPr/>
      </p:nvGrpSpPr>
      <p:grpSpPr>
        <a:xfrm>
          <a:off x="0" y="0"/>
          <a:ext cx="0" cy="0"/>
          <a:chOff x="0" y="0"/>
          <a:chExt cx="0" cy="0"/>
        </a:xfrm>
      </p:grpSpPr>
      <p:sp>
        <p:nvSpPr>
          <p:cNvPr id="693" name="Google Shape;693;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94" name="Google Shape;694;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8" name="Shape 698"/>
        <p:cNvGrpSpPr/>
        <p:nvPr/>
      </p:nvGrpSpPr>
      <p:grpSpPr>
        <a:xfrm>
          <a:off x="0" y="0"/>
          <a:ext cx="0" cy="0"/>
          <a:chOff x="0" y="0"/>
          <a:chExt cx="0" cy="0"/>
        </a:xfrm>
      </p:grpSpPr>
      <p:sp>
        <p:nvSpPr>
          <p:cNvPr id="699" name="Google Shape;699;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00" name="Google Shape;700;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 name="Shape 548"/>
        <p:cNvGrpSpPr/>
        <p:nvPr/>
      </p:nvGrpSpPr>
      <p:grpSpPr>
        <a:xfrm>
          <a:off x="0" y="0"/>
          <a:ext cx="0" cy="0"/>
          <a:chOff x="0" y="0"/>
          <a:chExt cx="0" cy="0"/>
        </a:xfrm>
      </p:grpSpPr>
      <p:sp>
        <p:nvSpPr>
          <p:cNvPr id="549" name="Google Shape;549;g24b33a9e678_1_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50" name="Google Shape;550;g24b33a9e678_1_1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51" name="Google Shape;551;g24b33a9e678_1_1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5" name="Shape 555"/>
        <p:cNvGrpSpPr/>
        <p:nvPr/>
      </p:nvGrpSpPr>
      <p:grpSpPr>
        <a:xfrm>
          <a:off x="0" y="0"/>
          <a:ext cx="0" cy="0"/>
          <a:chOff x="0" y="0"/>
          <a:chExt cx="0" cy="0"/>
        </a:xfrm>
      </p:grpSpPr>
      <p:sp>
        <p:nvSpPr>
          <p:cNvPr id="556" name="Google Shape;556;g24b33a9e678_1_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57" name="Google Shape;557;g24b33a9e678_1_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58" name="Google Shape;558;g24b33a9e678_1_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2" name="Shape 562"/>
        <p:cNvGrpSpPr/>
        <p:nvPr/>
      </p:nvGrpSpPr>
      <p:grpSpPr>
        <a:xfrm>
          <a:off x="0" y="0"/>
          <a:ext cx="0" cy="0"/>
          <a:chOff x="0" y="0"/>
          <a:chExt cx="0" cy="0"/>
        </a:xfrm>
      </p:grpSpPr>
      <p:sp>
        <p:nvSpPr>
          <p:cNvPr id="563" name="Google Shape;563;g22f85247c04_0_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64" name="Google Shape;564;g22f85247c04_0_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65" name="Google Shape;565;g22f85247c04_0_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0" name="Shape 570"/>
        <p:cNvGrpSpPr/>
        <p:nvPr/>
      </p:nvGrpSpPr>
      <p:grpSpPr>
        <a:xfrm>
          <a:off x="0" y="0"/>
          <a:ext cx="0" cy="0"/>
          <a:chOff x="0" y="0"/>
          <a:chExt cx="0" cy="0"/>
        </a:xfrm>
      </p:grpSpPr>
      <p:sp>
        <p:nvSpPr>
          <p:cNvPr id="571" name="Google Shape;571;g22f85247c04_0_7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72" name="Google Shape;572;g22f85247c04_0_7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100"/>
              <a:buFont typeface="Arial"/>
              <a:buNone/>
            </a:pPr>
            <a:r>
              <a:rPr lang="en-US"/>
              <a:t>In a CloudFormation template you need to define all the resources that your app needs. This includes quite a large number of minor resources that you won’t be directly interacting with. So your templates can easily be a few hundred lines long.</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en-US"/>
              <a:t>YAML and JSON are easy to get started with. But it can be really hard to maintain large CloudFormation templates. And since these are just simple definition files, it makes it hard to reuse and compose them.</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en-US"/>
              <a:t>Finally, the learning curve for CloudFormation templates can be really steep. You’ll find yourself constantly looking at the documentation to figure out how to define your resources.</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SzPts val="1400"/>
              <a:buNone/>
            </a:pPr>
            <a:r>
              <a:rPr lang="en-US"/>
              <a:t>A stack is a collection of AWS resources that you can manage as a single unit. In other words, you can create, update, or delete a collection of resources by creating, updating, or deleting stacks. All the resources in a stack are defined by the stack's AWS CloudFormation template. A stack, for instance, can include all the resources required to run a web application, such as a web server, a database, and networking rules. If you no longer require that web application, you can simply delete the stack, and all of its related resources are deleted.</a:t>
            </a:r>
            <a:endParaRPr/>
          </a:p>
        </p:txBody>
      </p:sp>
      <p:sp>
        <p:nvSpPr>
          <p:cNvPr id="573" name="Google Shape;573;g22f85247c04_0_7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8" name="Shape 578"/>
        <p:cNvGrpSpPr/>
        <p:nvPr/>
      </p:nvGrpSpPr>
      <p:grpSpPr>
        <a:xfrm>
          <a:off x="0" y="0"/>
          <a:ext cx="0" cy="0"/>
          <a:chOff x="0" y="0"/>
          <a:chExt cx="0" cy="0"/>
        </a:xfrm>
      </p:grpSpPr>
      <p:sp>
        <p:nvSpPr>
          <p:cNvPr id="579" name="Google Shape;579;g22f85247c04_0_9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80" name="Google Shape;580;g22f85247c04_0_9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81" name="Google Shape;581;g22f85247c04_0_9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6" name="Shape 586"/>
        <p:cNvGrpSpPr/>
        <p:nvPr/>
      </p:nvGrpSpPr>
      <p:grpSpPr>
        <a:xfrm>
          <a:off x="0" y="0"/>
          <a:ext cx="0" cy="0"/>
          <a:chOff x="0" y="0"/>
          <a:chExt cx="0" cy="0"/>
        </a:xfrm>
      </p:grpSpPr>
      <p:sp>
        <p:nvSpPr>
          <p:cNvPr id="587" name="Google Shape;587;g22f85247c04_1_8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88" name="Google Shape;588;g22f85247c04_1_8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Un contenedor es una tecnología que permite empaquetar y aislar una aplicación junto con todas sus dependencias (como bibliotecas, archivos de configuración, etc.) en una unidad portátil y ligera. A diferencia de las máquinas virtuales (VM), que simulan un sistema operativo completo y todo el hardware necesario, los contenedores comparten el sistema operativo del host y utilizan sus recursos de manera eficiente.</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Los contenedores son más rápidos que las máquinas virtuales porque:</a:t>
            </a:r>
            <a:endParaRPr/>
          </a:p>
          <a:p>
            <a:pPr indent="-317500" lvl="0" marL="457200" rtl="0" algn="l">
              <a:lnSpc>
                <a:spcPct val="100000"/>
              </a:lnSpc>
              <a:spcBef>
                <a:spcPts val="0"/>
              </a:spcBef>
              <a:spcAft>
                <a:spcPts val="0"/>
              </a:spcAft>
              <a:buSzPts val="1400"/>
              <a:buChar char="-"/>
            </a:pPr>
            <a:r>
              <a:rPr lang="en-US"/>
              <a:t>Menos recursos: Al compartir el sistema operativo del host y no necesitar emular el hardware, los contenedores utilizan menos recursos (CPU, memoria, almacenamiento), lo que resulta en un inicio y rendimiento más rápidos.</a:t>
            </a:r>
            <a:endParaRPr/>
          </a:p>
          <a:p>
            <a:pPr indent="-317500" lvl="0" marL="457200" rtl="0" algn="l">
              <a:lnSpc>
                <a:spcPct val="100000"/>
              </a:lnSpc>
              <a:spcBef>
                <a:spcPts val="0"/>
              </a:spcBef>
              <a:spcAft>
                <a:spcPts val="0"/>
              </a:spcAft>
              <a:buSzPts val="1400"/>
              <a:buChar char="-"/>
            </a:pPr>
            <a:r>
              <a:rPr lang="en-US"/>
              <a:t>Portabilidad: Los contenedores son más fáciles de mover entre diferentes sistemas, lo que permite implementar aplicaciones rápidamente en diferentes entornos sin preocuparse por las incompatibilidades.</a:t>
            </a:r>
            <a:endParaRPr/>
          </a:p>
          <a:p>
            <a:pPr indent="-317500" lvl="0" marL="457200" rtl="0" algn="l">
              <a:lnSpc>
                <a:spcPct val="100000"/>
              </a:lnSpc>
              <a:spcBef>
                <a:spcPts val="0"/>
              </a:spcBef>
              <a:spcAft>
                <a:spcPts val="0"/>
              </a:spcAft>
              <a:buSzPts val="1400"/>
              <a:buChar char="-"/>
            </a:pPr>
            <a:r>
              <a:rPr lang="en-US"/>
              <a:t>Aislamiento: Aunque los contenedores comparten el sistema operativo, mantienen un aislamiento entre sí, lo que reduce los conflictos y facilita la administración y mantenimiento.</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La diferencia de SOs en Contenedores y VMs</a:t>
            </a:r>
            <a:endParaRPr/>
          </a:p>
          <a:p>
            <a:pPr indent="-317500" lvl="0" marL="457200" rtl="0" algn="l">
              <a:lnSpc>
                <a:spcPct val="100000"/>
              </a:lnSpc>
              <a:spcBef>
                <a:spcPts val="0"/>
              </a:spcBef>
              <a:spcAft>
                <a:spcPts val="0"/>
              </a:spcAft>
              <a:buSzPts val="1400"/>
              <a:buChar char="-"/>
            </a:pPr>
            <a:r>
              <a:rPr lang="en-US"/>
              <a:t>Nivel de abstracción: En una máquina virtual, el sistema operativo base se ejecuta como una instancia separada e independiente en un hipervisor. Cada máquina virtual tiene su propio sistema operativo, lo que requiere más recursos. En el caso de los contenedores, el sistema operativo base es una imagen ligera que contiene solo los componentes mínimos necesarios para ejecutar la aplicación y sus dependencias. Esto permite a los contenedores ser más ligeros y rápidos.</a:t>
            </a:r>
            <a:endParaRPr/>
          </a:p>
          <a:p>
            <a:pPr indent="-317500" lvl="0" marL="457200" rtl="0" algn="l">
              <a:lnSpc>
                <a:spcPct val="100000"/>
              </a:lnSpc>
              <a:spcBef>
                <a:spcPts val="0"/>
              </a:spcBef>
              <a:spcAft>
                <a:spcPts val="0"/>
              </a:spcAft>
              <a:buSzPts val="1400"/>
              <a:buChar char="-"/>
            </a:pPr>
            <a:r>
              <a:rPr lang="en-US"/>
              <a:t>Compartir recursos: Aunque los contenedores tienen un sistema operativo base, en realidad comparten el kernel del sistema operativo del host. En otras palabras, múltiples contenedores en el mismo host pueden usar el mismo kernel del sistema operativo subyacente, lo que minimiza la sobrecarga en los recursos del sistema en comparación con las máquinas virtuales.</a:t>
            </a:r>
            <a:endParaRPr/>
          </a:p>
          <a:p>
            <a:pPr indent="-317500" lvl="0" marL="457200" rtl="0" algn="l">
              <a:lnSpc>
                <a:spcPct val="100000"/>
              </a:lnSpc>
              <a:spcBef>
                <a:spcPts val="0"/>
              </a:spcBef>
              <a:spcAft>
                <a:spcPts val="0"/>
              </a:spcAft>
              <a:buSzPts val="1400"/>
              <a:buChar char="-"/>
            </a:pPr>
            <a:r>
              <a:rPr lang="en-US"/>
              <a:t>Imagen del sistema operativo: En un contenedor, el sistema operativo base es una imagen que se puede almacenar, compartir y reutilizar fácilmente. Esto facilita la implementación y el mantenimiento de aplicaciones, ya que se pueden crear y distribuir imágenes del sistema operativo que contengan todas las dependencias y configuraciones necesarias para la aplicación.</a:t>
            </a:r>
            <a:endParaRPr/>
          </a:p>
          <a:p>
            <a:pPr indent="-317500" lvl="0" marL="457200" rtl="0" algn="l">
              <a:lnSpc>
                <a:spcPct val="100000"/>
              </a:lnSpc>
              <a:spcBef>
                <a:spcPts val="0"/>
              </a:spcBef>
              <a:spcAft>
                <a:spcPts val="0"/>
              </a:spcAft>
              <a:buSzPts val="1400"/>
              <a:buChar char="-"/>
            </a:pPr>
            <a:r>
              <a:rPr lang="en-US"/>
              <a:t>Inicio más rápido: Dado que los contenedores solo requieren cargar la imagen del sistema operativo base y no tienen que arrancar un sistema operativo completo como en una máquina virtual, el proceso de inicio es mucho más rápido.</a:t>
            </a:r>
            <a:endParaRPr/>
          </a:p>
          <a:p>
            <a:pPr indent="0" lvl="0" marL="0" rtl="0" algn="l">
              <a:lnSpc>
                <a:spcPct val="100000"/>
              </a:lnSpc>
              <a:spcBef>
                <a:spcPts val="0"/>
              </a:spcBef>
              <a:spcAft>
                <a:spcPts val="0"/>
              </a:spcAft>
              <a:buSzPts val="1400"/>
              <a:buNone/>
            </a:pPr>
            <a:r>
              <a:t/>
            </a:r>
            <a:endParaRPr/>
          </a:p>
        </p:txBody>
      </p:sp>
      <p:sp>
        <p:nvSpPr>
          <p:cNvPr id="589" name="Google Shape;589;g22f85247c04_1_8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3" name="Shape 593"/>
        <p:cNvGrpSpPr/>
        <p:nvPr/>
      </p:nvGrpSpPr>
      <p:grpSpPr>
        <a:xfrm>
          <a:off x="0" y="0"/>
          <a:ext cx="0" cy="0"/>
          <a:chOff x="0" y="0"/>
          <a:chExt cx="0" cy="0"/>
        </a:xfrm>
      </p:grpSpPr>
      <p:sp>
        <p:nvSpPr>
          <p:cNvPr id="594" name="Google Shape;594;g22f85247c04_1_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95" name="Google Shape;595;g22f85247c04_1_2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100"/>
              <a:buFont typeface="Arial"/>
              <a:buNone/>
            </a:pPr>
            <a:r>
              <a:rPr lang="en-US"/>
              <a:t>Function as a Service (FaaS) is a cloud computing execution model that allows developers to deploy and run individual functions or pieces of code in response to specific events or triggers, without worrying about managing the underlying infrastructure. FaaS is a core component of serverless computing and enables developers to focus on writing code and defining the execution triggers while the cloud provider handles server management, scaling, and resource provisioning.</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SzPts val="1400"/>
              <a:buNone/>
            </a:pPr>
            <a:r>
              <a:rPr lang="en-US"/>
              <a:t>AWS Lambda abstracts away many of the underlying details, it leverages containers to run your code in isolated environments called execution contexts. Each execution context is essentially a lightweight, ephemeral container that hosts your Lambda function code and its dependencies.</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When you create a Lambda function, AWS packages your code and any required dependencies into a deployment package. This package is then used to create a container, which runs the function when triggered. AWS manages the container's lifecycle, including provisioning, scaling, patching, and monitoring. This allows you to focus on your code without worrying about the underlying infrastructure.</a:t>
            </a:r>
            <a:endParaRPr/>
          </a:p>
          <a:p>
            <a:pPr indent="0" lvl="0" marL="0" rtl="0" algn="l">
              <a:lnSpc>
                <a:spcPct val="100000"/>
              </a:lnSpc>
              <a:spcBef>
                <a:spcPts val="0"/>
              </a:spcBef>
              <a:spcAft>
                <a:spcPts val="0"/>
              </a:spcAft>
              <a:buSzPts val="1400"/>
              <a:buNone/>
            </a:pPr>
            <a:r>
              <a:t/>
            </a:r>
            <a:endParaRPr/>
          </a:p>
        </p:txBody>
      </p:sp>
      <p:sp>
        <p:nvSpPr>
          <p:cNvPr id="596" name="Google Shape;596;g22f85247c04_1_2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19.png"/><Relationship Id="rId4" Type="http://schemas.openxmlformats.org/officeDocument/2006/relationships/image" Target="../media/image7.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0.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33.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4.png"/><Relationship Id="rId3" Type="http://schemas.openxmlformats.org/officeDocument/2006/relationships/image" Target="../media/image33.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4.png"/><Relationship Id="rId3" Type="http://schemas.openxmlformats.org/officeDocument/2006/relationships/image" Target="../media/image33.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4.png"/><Relationship Id="rId3" Type="http://schemas.openxmlformats.org/officeDocument/2006/relationships/image" Target="../media/image18.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4.png"/><Relationship Id="rId3" Type="http://schemas.openxmlformats.org/officeDocument/2006/relationships/image" Target="../media/image18.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4.png"/><Relationship Id="rId3" Type="http://schemas.openxmlformats.org/officeDocument/2006/relationships/image" Target="../media/image20.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4.png"/><Relationship Id="rId3" Type="http://schemas.openxmlformats.org/officeDocument/2006/relationships/image" Target="../media/image20.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4.png"/><Relationship Id="rId3" Type="http://schemas.openxmlformats.org/officeDocument/2006/relationships/image" Target="../media/image2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4.png"/><Relationship Id="rId3" Type="http://schemas.openxmlformats.org/officeDocument/2006/relationships/image" Target="../media/image21.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23.png"/><Relationship Id="rId4" Type="http://schemas.openxmlformats.org/officeDocument/2006/relationships/image" Target="../media/image25.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6.png"/><Relationship Id="rId4" Type="http://schemas.openxmlformats.org/officeDocument/2006/relationships/image" Target="../media/image24.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5.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5.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5.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5.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5.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5.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5.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6.png"/><Relationship Id="rId4" Type="http://schemas.openxmlformats.org/officeDocument/2006/relationships/image" Target="../media/image11.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9.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5.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5.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9.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9.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5.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5.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6.png"/><Relationship Id="rId4" Type="http://schemas.openxmlformats.org/officeDocument/2006/relationships/image" Target="../media/image11.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 Id="rId3" Type="http://schemas.openxmlformats.org/officeDocument/2006/relationships/image" Target="../media/image36.png"/><Relationship Id="rId4" Type="http://schemas.openxmlformats.org/officeDocument/2006/relationships/image" Target="../media/image25.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5.png"/><Relationship Id="rId3" Type="http://schemas.openxmlformats.org/officeDocument/2006/relationships/image" Target="../media/image36.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 Id="rId3" Type="http://schemas.openxmlformats.org/officeDocument/2006/relationships/image" Target="../media/image23.png"/><Relationship Id="rId4" Type="http://schemas.openxmlformats.org/officeDocument/2006/relationships/image" Target="../media/image25.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 Id="rId3" Type="http://schemas.openxmlformats.org/officeDocument/2006/relationships/image" Target="../media/image23.png"/><Relationship Id="rId4" Type="http://schemas.openxmlformats.org/officeDocument/2006/relationships/image" Target="../media/image25.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 Id="rId3" Type="http://schemas.openxmlformats.org/officeDocument/2006/relationships/image" Target="../media/image23.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 Id="rId3" Type="http://schemas.openxmlformats.org/officeDocument/2006/relationships/image" Target="../media/image23.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3.png"/><Relationship Id="rId3" Type="http://schemas.openxmlformats.org/officeDocument/2006/relationships/image" Target="../media/image25.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3.png"/><Relationship Id="rId3" Type="http://schemas.openxmlformats.org/officeDocument/2006/relationships/image" Target="../media/image25.pn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3.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19.png"/><Relationship Id="rId4" Type="http://schemas.openxmlformats.org/officeDocument/2006/relationships/image" Target="../media/image7.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 Brand" showMasterSp="0">
  <p:cSld name="Title Slide - Brand">
    <p:spTree>
      <p:nvGrpSpPr>
        <p:cNvPr id="14" name="Shape 14"/>
        <p:cNvGrpSpPr/>
        <p:nvPr/>
      </p:nvGrpSpPr>
      <p:grpSpPr>
        <a:xfrm>
          <a:off x="0" y="0"/>
          <a:ext cx="0" cy="0"/>
          <a:chOff x="0" y="0"/>
          <a:chExt cx="0" cy="0"/>
        </a:xfrm>
      </p:grpSpPr>
      <p:pic>
        <p:nvPicPr>
          <p:cNvPr id="15" name="Google Shape;15;p11"/>
          <p:cNvPicPr preferRelativeResize="0"/>
          <p:nvPr/>
        </p:nvPicPr>
        <p:blipFill rotWithShape="1">
          <a:blip r:embed="rId2">
            <a:alphaModFix/>
          </a:blip>
          <a:srcRect b="0" l="0" r="0" t="0"/>
          <a:stretch/>
        </p:blipFill>
        <p:spPr>
          <a:xfrm>
            <a:off x="1" y="4083286"/>
            <a:ext cx="12191999" cy="2774716"/>
          </a:xfrm>
          <a:prstGeom prst="rect">
            <a:avLst/>
          </a:prstGeom>
          <a:noFill/>
          <a:ln>
            <a:noFill/>
          </a:ln>
        </p:spPr>
      </p:pic>
      <p:pic>
        <p:nvPicPr>
          <p:cNvPr id="16" name="Google Shape;16;p11"/>
          <p:cNvPicPr preferRelativeResize="0"/>
          <p:nvPr/>
        </p:nvPicPr>
        <p:blipFill rotWithShape="1">
          <a:blip r:embed="rId3">
            <a:alphaModFix/>
          </a:blip>
          <a:srcRect b="23881" l="-3539" r="59593" t="3"/>
          <a:stretch/>
        </p:blipFill>
        <p:spPr>
          <a:xfrm>
            <a:off x="10290875" y="449"/>
            <a:ext cx="1901125" cy="6857553"/>
          </a:xfrm>
          <a:prstGeom prst="rect">
            <a:avLst/>
          </a:prstGeom>
          <a:noFill/>
          <a:ln>
            <a:noFill/>
          </a:ln>
        </p:spPr>
      </p:pic>
      <p:sp>
        <p:nvSpPr>
          <p:cNvPr id="17" name="Google Shape;17;p11"/>
          <p:cNvSpPr txBox="1"/>
          <p:nvPr>
            <p:ph idx="1" type="body"/>
          </p:nvPr>
        </p:nvSpPr>
        <p:spPr>
          <a:xfrm>
            <a:off x="790469" y="3168418"/>
            <a:ext cx="3043767" cy="243123"/>
          </a:xfrm>
          <a:prstGeom prst="rect">
            <a:avLst/>
          </a:prstGeom>
          <a:noFill/>
          <a:ln>
            <a:noFill/>
          </a:ln>
        </p:spPr>
        <p:txBody>
          <a:bodyPr anchorCtr="0" anchor="t" bIns="45700" lIns="0" spcFirstLastPara="1" rIns="0" wrap="square" tIns="0">
            <a:spAutoFit/>
          </a:bodyPr>
          <a:lstStyle>
            <a:lvl1pPr indent="-228600" lvl="0" marL="457200" algn="l">
              <a:lnSpc>
                <a:spcPct val="80000"/>
              </a:lnSpc>
              <a:spcBef>
                <a:spcPts val="0"/>
              </a:spcBef>
              <a:spcAft>
                <a:spcPts val="0"/>
              </a:spcAft>
              <a:buSzPts val="1080"/>
              <a:buNone/>
              <a:defRPr b="0" i="0" sz="1600" cap="none">
                <a:solidFill>
                  <a:schemeClr val="lt2"/>
                </a:solidFill>
                <a:latin typeface="Roboto Condensed"/>
                <a:ea typeface="Roboto Condensed"/>
                <a:cs typeface="Roboto Condensed"/>
                <a:sym typeface="Roboto Condensed"/>
              </a:defRPr>
            </a:lvl1pPr>
            <a:lvl2pPr indent="-228600" lvl="1" marL="914400" algn="l">
              <a:lnSpc>
                <a:spcPct val="90000"/>
              </a:lnSpc>
              <a:spcBef>
                <a:spcPts val="800"/>
              </a:spcBef>
              <a:spcAft>
                <a:spcPts val="0"/>
              </a:spcAft>
              <a:buSzPts val="1080"/>
              <a:buNone/>
              <a:defRPr/>
            </a:lvl2pPr>
            <a:lvl3pPr indent="-228600" lvl="2" marL="1371600" algn="l">
              <a:lnSpc>
                <a:spcPct val="90000"/>
              </a:lnSpc>
              <a:spcBef>
                <a:spcPts val="667"/>
              </a:spcBef>
              <a:spcAft>
                <a:spcPts val="0"/>
              </a:spcAft>
              <a:buSzPts val="990"/>
              <a:buNone/>
              <a:defRPr/>
            </a:lvl3pPr>
            <a:lvl4pPr indent="-228600" lvl="3" marL="1828800" algn="l">
              <a:lnSpc>
                <a:spcPct val="90000"/>
              </a:lnSpc>
              <a:spcBef>
                <a:spcPts val="667"/>
              </a:spcBef>
              <a:spcAft>
                <a:spcPts val="0"/>
              </a:spcAft>
              <a:buSzPts val="900"/>
              <a:buNone/>
              <a:defRPr/>
            </a:lvl4pPr>
            <a:lvl5pPr indent="-228600" lvl="4" marL="2286000" algn="l">
              <a:lnSpc>
                <a:spcPct val="90000"/>
              </a:lnSpc>
              <a:spcBef>
                <a:spcPts val="667"/>
              </a:spcBef>
              <a:spcAft>
                <a:spcPts val="0"/>
              </a:spcAft>
              <a:buSzPts val="810"/>
              <a:buNone/>
              <a:defRPr/>
            </a:lvl5pPr>
            <a:lvl6pPr indent="-342900" lvl="5" marL="2743200" algn="l">
              <a:lnSpc>
                <a:spcPct val="90000"/>
              </a:lnSpc>
              <a:spcBef>
                <a:spcPts val="667"/>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 name="Google Shape;18;p11"/>
          <p:cNvSpPr txBox="1"/>
          <p:nvPr>
            <p:ph type="title"/>
          </p:nvPr>
        </p:nvSpPr>
        <p:spPr>
          <a:xfrm>
            <a:off x="788915" y="3429001"/>
            <a:ext cx="7673768" cy="849458"/>
          </a:xfrm>
          <a:prstGeom prst="rect">
            <a:avLst/>
          </a:prstGeom>
          <a:noFill/>
          <a:ln>
            <a:noFill/>
          </a:ln>
        </p:spPr>
        <p:txBody>
          <a:bodyPr anchorCtr="0" anchor="t" bIns="182875" lIns="0" spcFirstLastPara="1" rIns="0" wrap="square" tIns="0">
            <a:spAutoFit/>
          </a:bodyPr>
          <a:lstStyle>
            <a:lvl1pPr lvl="0" algn="l">
              <a:lnSpc>
                <a:spcPct val="90000"/>
              </a:lnSpc>
              <a:spcBef>
                <a:spcPts val="0"/>
              </a:spcBef>
              <a:spcAft>
                <a:spcPts val="0"/>
              </a:spcAft>
              <a:buClr>
                <a:schemeClr val="dk1"/>
              </a:buClr>
              <a:buSzPts val="3600"/>
              <a:buFont typeface="Lato Light"/>
              <a:buNone/>
              <a:defRPr sz="48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11"/>
          <p:cNvSpPr txBox="1"/>
          <p:nvPr>
            <p:ph idx="2" type="body"/>
          </p:nvPr>
        </p:nvSpPr>
        <p:spPr>
          <a:xfrm>
            <a:off x="790469" y="4376354"/>
            <a:ext cx="4125383" cy="164148"/>
          </a:xfrm>
          <a:prstGeom prst="rect">
            <a:avLst/>
          </a:prstGeom>
          <a:noFill/>
          <a:ln>
            <a:noFill/>
          </a:ln>
        </p:spPr>
        <p:txBody>
          <a:bodyPr anchorCtr="0" anchor="t" bIns="0" lIns="0" spcFirstLastPara="1" rIns="0" wrap="square" tIns="0">
            <a:spAutoFit/>
          </a:bodyPr>
          <a:lstStyle>
            <a:lvl1pPr indent="-228600" lvl="0" marL="457200" algn="l">
              <a:lnSpc>
                <a:spcPct val="80000"/>
              </a:lnSpc>
              <a:spcBef>
                <a:spcPts val="0"/>
              </a:spcBef>
              <a:spcAft>
                <a:spcPts val="0"/>
              </a:spcAft>
              <a:buSzPts val="900"/>
              <a:buNone/>
              <a:defRPr b="0" i="0" sz="1333">
                <a:solidFill>
                  <a:srgbClr val="7F7F7F"/>
                </a:solidFill>
                <a:latin typeface="Lato Light"/>
                <a:ea typeface="Lato Light"/>
                <a:cs typeface="Lato Light"/>
                <a:sym typeface="Lato Light"/>
              </a:defRPr>
            </a:lvl1pPr>
            <a:lvl2pPr indent="-228600" lvl="1" marL="914400" algn="l">
              <a:lnSpc>
                <a:spcPct val="90000"/>
              </a:lnSpc>
              <a:spcBef>
                <a:spcPts val="800"/>
              </a:spcBef>
              <a:spcAft>
                <a:spcPts val="0"/>
              </a:spcAft>
              <a:buSzPts val="1080"/>
              <a:buNone/>
              <a:defRPr/>
            </a:lvl2pPr>
            <a:lvl3pPr indent="-228600" lvl="2" marL="1371600" algn="l">
              <a:lnSpc>
                <a:spcPct val="90000"/>
              </a:lnSpc>
              <a:spcBef>
                <a:spcPts val="667"/>
              </a:spcBef>
              <a:spcAft>
                <a:spcPts val="0"/>
              </a:spcAft>
              <a:buSzPts val="990"/>
              <a:buNone/>
              <a:defRPr/>
            </a:lvl3pPr>
            <a:lvl4pPr indent="-228600" lvl="3" marL="1828800" algn="l">
              <a:lnSpc>
                <a:spcPct val="90000"/>
              </a:lnSpc>
              <a:spcBef>
                <a:spcPts val="667"/>
              </a:spcBef>
              <a:spcAft>
                <a:spcPts val="0"/>
              </a:spcAft>
              <a:buSzPts val="900"/>
              <a:buNone/>
              <a:defRPr/>
            </a:lvl4pPr>
            <a:lvl5pPr indent="-228600" lvl="4" marL="2286000" algn="l">
              <a:lnSpc>
                <a:spcPct val="90000"/>
              </a:lnSpc>
              <a:spcBef>
                <a:spcPts val="667"/>
              </a:spcBef>
              <a:spcAft>
                <a:spcPts val="0"/>
              </a:spcAft>
              <a:buSzPts val="810"/>
              <a:buNone/>
              <a:defRPr/>
            </a:lvl5pPr>
            <a:lvl6pPr indent="-342900" lvl="5" marL="2743200" algn="l">
              <a:lnSpc>
                <a:spcPct val="90000"/>
              </a:lnSpc>
              <a:spcBef>
                <a:spcPts val="667"/>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20" name="Google Shape;20;p11"/>
          <p:cNvPicPr preferRelativeResize="0"/>
          <p:nvPr/>
        </p:nvPicPr>
        <p:blipFill rotWithShape="1">
          <a:blip r:embed="rId4">
            <a:alphaModFix/>
          </a:blip>
          <a:srcRect b="0" l="0" r="0" t="0"/>
          <a:stretch/>
        </p:blipFill>
        <p:spPr>
          <a:xfrm>
            <a:off x="655131" y="551107"/>
            <a:ext cx="1828800" cy="622997"/>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Only">
  <p:cSld name="1_Title Only">
    <p:spTree>
      <p:nvGrpSpPr>
        <p:cNvPr id="54" name="Shape 54"/>
        <p:cNvGrpSpPr/>
        <p:nvPr/>
      </p:nvGrpSpPr>
      <p:grpSpPr>
        <a:xfrm>
          <a:off x="0" y="0"/>
          <a:ext cx="0" cy="0"/>
          <a:chOff x="0" y="0"/>
          <a:chExt cx="0" cy="0"/>
        </a:xfrm>
      </p:grpSpPr>
      <p:sp>
        <p:nvSpPr>
          <p:cNvPr id="55" name="Google Shape;55;p25"/>
          <p:cNvSpPr/>
          <p:nvPr/>
        </p:nvSpPr>
        <p:spPr>
          <a:xfrm>
            <a:off x="0" y="0"/>
            <a:ext cx="12192000" cy="34290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133"/>
              <a:buFont typeface="Arial"/>
              <a:buNone/>
            </a:pPr>
            <a:r>
              <a:t/>
            </a:r>
            <a:endParaRPr b="0" i="0" sz="2133" u="none" cap="none" strike="noStrike">
              <a:solidFill>
                <a:schemeClr val="lt1"/>
              </a:solidFill>
              <a:latin typeface="Lato"/>
              <a:ea typeface="Lato"/>
              <a:cs typeface="Lato"/>
              <a:sym typeface="Lato"/>
            </a:endParaRPr>
          </a:p>
        </p:txBody>
      </p:sp>
      <p:pic>
        <p:nvPicPr>
          <p:cNvPr id="56" name="Google Shape;56;p25"/>
          <p:cNvPicPr preferRelativeResize="0"/>
          <p:nvPr/>
        </p:nvPicPr>
        <p:blipFill rotWithShape="1">
          <a:blip r:embed="rId2">
            <a:alphaModFix amt="30000"/>
          </a:blip>
          <a:srcRect b="-3217" l="-3933" r="-4332" t="-1545"/>
          <a:stretch/>
        </p:blipFill>
        <p:spPr>
          <a:xfrm rot="-2842770">
            <a:off x="5350935" y="-2080368"/>
            <a:ext cx="6375400" cy="6908800"/>
          </a:xfrm>
          <a:prstGeom prst="rect">
            <a:avLst/>
          </a:prstGeom>
          <a:noFill/>
          <a:ln>
            <a:noFill/>
          </a:ln>
        </p:spPr>
      </p:pic>
      <p:pic>
        <p:nvPicPr>
          <p:cNvPr id="57" name="Google Shape;57;p25"/>
          <p:cNvPicPr preferRelativeResize="0"/>
          <p:nvPr/>
        </p:nvPicPr>
        <p:blipFill rotWithShape="1">
          <a:blip r:embed="rId2">
            <a:alphaModFix amt="30000"/>
          </a:blip>
          <a:srcRect b="-3217" l="-3933" r="-4332" t="-1545"/>
          <a:stretch/>
        </p:blipFill>
        <p:spPr>
          <a:xfrm rot="-2842770">
            <a:off x="-788609" y="-1967300"/>
            <a:ext cx="6375400" cy="6908800"/>
          </a:xfrm>
          <a:prstGeom prst="rect">
            <a:avLst/>
          </a:prstGeom>
          <a:noFill/>
          <a:ln>
            <a:noFill/>
          </a:ln>
        </p:spPr>
      </p:pic>
      <p:sp>
        <p:nvSpPr>
          <p:cNvPr id="58" name="Google Shape;58;p25"/>
          <p:cNvSpPr/>
          <p:nvPr/>
        </p:nvSpPr>
        <p:spPr>
          <a:xfrm>
            <a:off x="0" y="2948763"/>
            <a:ext cx="12192000" cy="3909237"/>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133"/>
              <a:buFont typeface="Arial"/>
              <a:buNone/>
            </a:pPr>
            <a:r>
              <a:t/>
            </a:r>
            <a:endParaRPr b="0" i="0" sz="2133" u="none" cap="none" strike="noStrike">
              <a:solidFill>
                <a:schemeClr val="lt1"/>
              </a:solidFill>
              <a:latin typeface="Lato"/>
              <a:ea typeface="Lato"/>
              <a:cs typeface="Lato"/>
              <a:sym typeface="Lato"/>
            </a:endParaRPr>
          </a:p>
        </p:txBody>
      </p:sp>
      <p:sp>
        <p:nvSpPr>
          <p:cNvPr id="59" name="Google Shape;59;p25"/>
          <p:cNvSpPr txBox="1"/>
          <p:nvPr/>
        </p:nvSpPr>
        <p:spPr>
          <a:xfrm>
            <a:off x="11645461" y="6455023"/>
            <a:ext cx="343339" cy="165815"/>
          </a:xfrm>
          <a:prstGeom prst="rect">
            <a:avLst/>
          </a:prstGeom>
          <a:noFill/>
          <a:ln>
            <a:noFill/>
          </a:ln>
        </p:spPr>
        <p:txBody>
          <a:bodyPr anchorCtr="0" anchor="t" bIns="0" lIns="60950" spcFirstLastPara="1" rIns="0" wrap="square" tIns="0">
            <a:spAutoFit/>
          </a:bodyPr>
          <a:lstStyle/>
          <a:p>
            <a:pPr indent="0" lvl="0" marL="0" marR="0" rtl="0" algn="l">
              <a:lnSpc>
                <a:spcPct val="100000"/>
              </a:lnSpc>
              <a:spcBef>
                <a:spcPts val="0"/>
              </a:spcBef>
              <a:spcAft>
                <a:spcPts val="0"/>
              </a:spcAft>
              <a:buClr>
                <a:srgbClr val="3F3F3F"/>
              </a:buClr>
              <a:buSzPts val="1000"/>
              <a:buFont typeface="Lato"/>
              <a:buNone/>
            </a:pPr>
            <a:fld id="{00000000-1234-1234-1234-123412341234}" type="slidenum">
              <a:rPr b="0" i="0" lang="en-US" sz="1000" u="none" cap="none" strike="noStrike">
                <a:solidFill>
                  <a:srgbClr val="3F3F3F"/>
                </a:solidFill>
                <a:latin typeface="Lato"/>
                <a:ea typeface="Lato"/>
                <a:cs typeface="Lato"/>
                <a:sym typeface="Lato"/>
              </a:rPr>
              <a:t>‹#›</a:t>
            </a:fld>
            <a:endParaRPr b="0" i="0" sz="1000" u="none" cap="none" strike="noStrike">
              <a:solidFill>
                <a:srgbClr val="3F3F3F"/>
              </a:solidFill>
              <a:latin typeface="Lato"/>
              <a:ea typeface="Lato"/>
              <a:cs typeface="Lato"/>
              <a:sym typeface="Lato"/>
            </a:endParaRPr>
          </a:p>
        </p:txBody>
      </p:sp>
      <p:pic>
        <p:nvPicPr>
          <p:cNvPr id="60" name="Google Shape;60;p25"/>
          <p:cNvPicPr preferRelativeResize="0"/>
          <p:nvPr/>
        </p:nvPicPr>
        <p:blipFill rotWithShape="1">
          <a:blip r:embed="rId3">
            <a:alphaModFix/>
          </a:blip>
          <a:srcRect b="0" l="0" r="0" t="0"/>
          <a:stretch/>
        </p:blipFill>
        <p:spPr>
          <a:xfrm>
            <a:off x="10629460" y="6374745"/>
            <a:ext cx="1016000" cy="353463"/>
          </a:xfrm>
          <a:prstGeom prst="rect">
            <a:avLst/>
          </a:prstGeom>
          <a:noFill/>
          <a:ln>
            <a:noFill/>
          </a:ln>
        </p:spPr>
      </p:pic>
      <p:sp>
        <p:nvSpPr>
          <p:cNvPr id="61" name="Google Shape;61;p25"/>
          <p:cNvSpPr txBox="1"/>
          <p:nvPr>
            <p:ph type="title"/>
          </p:nvPr>
        </p:nvSpPr>
        <p:spPr>
          <a:xfrm>
            <a:off x="783165" y="624626"/>
            <a:ext cx="10629901" cy="701667"/>
          </a:xfrm>
          <a:prstGeom prst="rect">
            <a:avLst/>
          </a:prstGeom>
          <a:noFill/>
          <a:ln>
            <a:noFill/>
          </a:ln>
        </p:spPr>
        <p:txBody>
          <a:bodyPr anchorCtr="0" anchor="t" bIns="182875" lIns="0" spcFirstLastPara="1" rIns="0" wrap="square" tIns="0">
            <a:spAutoFit/>
          </a:bodyPr>
          <a:lstStyle>
            <a:lvl1pPr lvl="0" algn="l">
              <a:lnSpc>
                <a:spcPct val="90000"/>
              </a:lnSpc>
              <a:spcBef>
                <a:spcPts val="0"/>
              </a:spcBef>
              <a:spcAft>
                <a:spcPts val="0"/>
              </a:spcAft>
              <a:buClr>
                <a:schemeClr val="dk1"/>
              </a:buClr>
              <a:buSzPts val="3733"/>
              <a:buFont typeface="Lato Light"/>
              <a:buNone/>
              <a:defRPr sz="3733"/>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2" name="Google Shape;62;p25"/>
          <p:cNvSpPr txBox="1"/>
          <p:nvPr>
            <p:ph idx="1" type="body"/>
          </p:nvPr>
        </p:nvSpPr>
        <p:spPr>
          <a:xfrm>
            <a:off x="783166" y="3078687"/>
            <a:ext cx="2372783" cy="2012795"/>
          </a:xfrm>
          <a:prstGeom prst="rect">
            <a:avLst/>
          </a:prstGeom>
          <a:noFill/>
          <a:ln>
            <a:noFill/>
          </a:ln>
        </p:spPr>
        <p:txBody>
          <a:bodyPr anchorCtr="0" anchor="t" bIns="0" lIns="0" spcFirstLastPara="1" rIns="0" wrap="square" tIns="0">
            <a:spAutoFit/>
          </a:bodyPr>
          <a:lstStyle>
            <a:lvl1pPr indent="-228600" lvl="0" marL="457200" algn="l">
              <a:lnSpc>
                <a:spcPct val="120000"/>
              </a:lnSpc>
              <a:spcBef>
                <a:spcPts val="0"/>
              </a:spcBef>
              <a:spcAft>
                <a:spcPts val="0"/>
              </a:spcAft>
              <a:buSzPts val="1620"/>
              <a:buNone/>
              <a:defRPr/>
            </a:lvl1pPr>
            <a:lvl2pPr indent="-331469" lvl="1" marL="914400" algn="l">
              <a:lnSpc>
                <a:spcPct val="120000"/>
              </a:lnSpc>
              <a:spcBef>
                <a:spcPts val="1067"/>
              </a:spcBef>
              <a:spcAft>
                <a:spcPts val="0"/>
              </a:spcAft>
              <a:buSzPts val="1620"/>
              <a:buChar char="•"/>
              <a:defRPr/>
            </a:lvl2pPr>
            <a:lvl3pPr indent="-331469" lvl="2" marL="1371600" algn="l">
              <a:lnSpc>
                <a:spcPct val="120000"/>
              </a:lnSpc>
              <a:spcBef>
                <a:spcPts val="667"/>
              </a:spcBef>
              <a:spcAft>
                <a:spcPts val="0"/>
              </a:spcAft>
              <a:buSzPts val="1620"/>
              <a:buChar char="•"/>
              <a:defRPr/>
            </a:lvl3pPr>
            <a:lvl4pPr indent="-331469" lvl="3" marL="1828800" algn="l">
              <a:lnSpc>
                <a:spcPct val="120000"/>
              </a:lnSpc>
              <a:spcBef>
                <a:spcPts val="667"/>
              </a:spcBef>
              <a:spcAft>
                <a:spcPts val="0"/>
              </a:spcAft>
              <a:buSzPts val="1620"/>
              <a:buChar char="•"/>
              <a:defRPr/>
            </a:lvl4pPr>
            <a:lvl5pPr indent="-331470" lvl="4" marL="2286000" algn="l">
              <a:lnSpc>
                <a:spcPct val="120000"/>
              </a:lnSpc>
              <a:spcBef>
                <a:spcPts val="667"/>
              </a:spcBef>
              <a:spcAft>
                <a:spcPts val="0"/>
              </a:spcAft>
              <a:buSzPts val="1620"/>
              <a:buChar char="•"/>
              <a:defRPr/>
            </a:lvl5pPr>
            <a:lvl6pPr indent="-342900" lvl="5" marL="2743200" algn="l">
              <a:lnSpc>
                <a:spcPct val="90000"/>
              </a:lnSpc>
              <a:spcBef>
                <a:spcPts val="667"/>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 name="Google Shape;63;p25"/>
          <p:cNvSpPr txBox="1"/>
          <p:nvPr>
            <p:ph idx="2" type="body"/>
          </p:nvPr>
        </p:nvSpPr>
        <p:spPr>
          <a:xfrm>
            <a:off x="3495649" y="3078687"/>
            <a:ext cx="2372783" cy="2012795"/>
          </a:xfrm>
          <a:prstGeom prst="rect">
            <a:avLst/>
          </a:prstGeom>
          <a:noFill/>
          <a:ln>
            <a:noFill/>
          </a:ln>
        </p:spPr>
        <p:txBody>
          <a:bodyPr anchorCtr="0" anchor="t" bIns="0" lIns="0" spcFirstLastPara="1" rIns="0" wrap="square" tIns="0">
            <a:spAutoFit/>
          </a:bodyPr>
          <a:lstStyle>
            <a:lvl1pPr indent="-228600" lvl="0" marL="457200" algn="l">
              <a:lnSpc>
                <a:spcPct val="120000"/>
              </a:lnSpc>
              <a:spcBef>
                <a:spcPts val="0"/>
              </a:spcBef>
              <a:spcAft>
                <a:spcPts val="0"/>
              </a:spcAft>
              <a:buSzPts val="1620"/>
              <a:buNone/>
              <a:defRPr/>
            </a:lvl1pPr>
            <a:lvl2pPr indent="-331469" lvl="1" marL="914400" algn="l">
              <a:lnSpc>
                <a:spcPct val="120000"/>
              </a:lnSpc>
              <a:spcBef>
                <a:spcPts val="1067"/>
              </a:spcBef>
              <a:spcAft>
                <a:spcPts val="0"/>
              </a:spcAft>
              <a:buSzPts val="1620"/>
              <a:buChar char="•"/>
              <a:defRPr/>
            </a:lvl2pPr>
            <a:lvl3pPr indent="-331469" lvl="2" marL="1371600" algn="l">
              <a:lnSpc>
                <a:spcPct val="120000"/>
              </a:lnSpc>
              <a:spcBef>
                <a:spcPts val="667"/>
              </a:spcBef>
              <a:spcAft>
                <a:spcPts val="0"/>
              </a:spcAft>
              <a:buSzPts val="1620"/>
              <a:buChar char="•"/>
              <a:defRPr/>
            </a:lvl3pPr>
            <a:lvl4pPr indent="-331469" lvl="3" marL="1828800" algn="l">
              <a:lnSpc>
                <a:spcPct val="120000"/>
              </a:lnSpc>
              <a:spcBef>
                <a:spcPts val="667"/>
              </a:spcBef>
              <a:spcAft>
                <a:spcPts val="0"/>
              </a:spcAft>
              <a:buSzPts val="1620"/>
              <a:buChar char="•"/>
              <a:defRPr/>
            </a:lvl4pPr>
            <a:lvl5pPr indent="-331470" lvl="4" marL="2286000" algn="l">
              <a:lnSpc>
                <a:spcPct val="120000"/>
              </a:lnSpc>
              <a:spcBef>
                <a:spcPts val="667"/>
              </a:spcBef>
              <a:spcAft>
                <a:spcPts val="0"/>
              </a:spcAft>
              <a:buSzPts val="1620"/>
              <a:buChar char="•"/>
              <a:defRPr/>
            </a:lvl5pPr>
            <a:lvl6pPr indent="-342900" lvl="5" marL="2743200" algn="l">
              <a:lnSpc>
                <a:spcPct val="90000"/>
              </a:lnSpc>
              <a:spcBef>
                <a:spcPts val="667"/>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4" name="Google Shape;64;p25"/>
          <p:cNvSpPr txBox="1"/>
          <p:nvPr>
            <p:ph idx="3" type="body"/>
          </p:nvPr>
        </p:nvSpPr>
        <p:spPr>
          <a:xfrm>
            <a:off x="6208131" y="3078687"/>
            <a:ext cx="2372783" cy="2012795"/>
          </a:xfrm>
          <a:prstGeom prst="rect">
            <a:avLst/>
          </a:prstGeom>
          <a:noFill/>
          <a:ln>
            <a:noFill/>
          </a:ln>
        </p:spPr>
        <p:txBody>
          <a:bodyPr anchorCtr="0" anchor="t" bIns="0" lIns="0" spcFirstLastPara="1" rIns="0" wrap="square" tIns="0">
            <a:spAutoFit/>
          </a:bodyPr>
          <a:lstStyle>
            <a:lvl1pPr indent="-228600" lvl="0" marL="457200" algn="l">
              <a:lnSpc>
                <a:spcPct val="120000"/>
              </a:lnSpc>
              <a:spcBef>
                <a:spcPts val="0"/>
              </a:spcBef>
              <a:spcAft>
                <a:spcPts val="0"/>
              </a:spcAft>
              <a:buSzPts val="1620"/>
              <a:buNone/>
              <a:defRPr/>
            </a:lvl1pPr>
            <a:lvl2pPr indent="-331469" lvl="1" marL="914400" algn="l">
              <a:lnSpc>
                <a:spcPct val="120000"/>
              </a:lnSpc>
              <a:spcBef>
                <a:spcPts val="1067"/>
              </a:spcBef>
              <a:spcAft>
                <a:spcPts val="0"/>
              </a:spcAft>
              <a:buSzPts val="1620"/>
              <a:buChar char="•"/>
              <a:defRPr/>
            </a:lvl2pPr>
            <a:lvl3pPr indent="-331469" lvl="2" marL="1371600" algn="l">
              <a:lnSpc>
                <a:spcPct val="120000"/>
              </a:lnSpc>
              <a:spcBef>
                <a:spcPts val="667"/>
              </a:spcBef>
              <a:spcAft>
                <a:spcPts val="0"/>
              </a:spcAft>
              <a:buSzPts val="1620"/>
              <a:buChar char="•"/>
              <a:defRPr/>
            </a:lvl3pPr>
            <a:lvl4pPr indent="-331469" lvl="3" marL="1828800" algn="l">
              <a:lnSpc>
                <a:spcPct val="120000"/>
              </a:lnSpc>
              <a:spcBef>
                <a:spcPts val="667"/>
              </a:spcBef>
              <a:spcAft>
                <a:spcPts val="0"/>
              </a:spcAft>
              <a:buSzPts val="1620"/>
              <a:buChar char="•"/>
              <a:defRPr/>
            </a:lvl4pPr>
            <a:lvl5pPr indent="-331470" lvl="4" marL="2286000" algn="l">
              <a:lnSpc>
                <a:spcPct val="120000"/>
              </a:lnSpc>
              <a:spcBef>
                <a:spcPts val="667"/>
              </a:spcBef>
              <a:spcAft>
                <a:spcPts val="0"/>
              </a:spcAft>
              <a:buSzPts val="1620"/>
              <a:buChar char="•"/>
              <a:defRPr/>
            </a:lvl5pPr>
            <a:lvl6pPr indent="-342900" lvl="5" marL="2743200" algn="l">
              <a:lnSpc>
                <a:spcPct val="90000"/>
              </a:lnSpc>
              <a:spcBef>
                <a:spcPts val="667"/>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 name="Google Shape;65;p25"/>
          <p:cNvSpPr txBox="1"/>
          <p:nvPr>
            <p:ph idx="4" type="body"/>
          </p:nvPr>
        </p:nvSpPr>
        <p:spPr>
          <a:xfrm>
            <a:off x="8920614" y="3078687"/>
            <a:ext cx="2372783" cy="2012795"/>
          </a:xfrm>
          <a:prstGeom prst="rect">
            <a:avLst/>
          </a:prstGeom>
          <a:noFill/>
          <a:ln>
            <a:noFill/>
          </a:ln>
        </p:spPr>
        <p:txBody>
          <a:bodyPr anchorCtr="0" anchor="t" bIns="0" lIns="0" spcFirstLastPara="1" rIns="0" wrap="square" tIns="0">
            <a:spAutoFit/>
          </a:bodyPr>
          <a:lstStyle>
            <a:lvl1pPr indent="-228600" lvl="0" marL="457200" algn="l">
              <a:lnSpc>
                <a:spcPct val="120000"/>
              </a:lnSpc>
              <a:spcBef>
                <a:spcPts val="0"/>
              </a:spcBef>
              <a:spcAft>
                <a:spcPts val="0"/>
              </a:spcAft>
              <a:buSzPts val="1620"/>
              <a:buNone/>
              <a:defRPr/>
            </a:lvl1pPr>
            <a:lvl2pPr indent="-331469" lvl="1" marL="914400" algn="l">
              <a:lnSpc>
                <a:spcPct val="120000"/>
              </a:lnSpc>
              <a:spcBef>
                <a:spcPts val="1067"/>
              </a:spcBef>
              <a:spcAft>
                <a:spcPts val="0"/>
              </a:spcAft>
              <a:buSzPts val="1620"/>
              <a:buChar char="•"/>
              <a:defRPr/>
            </a:lvl2pPr>
            <a:lvl3pPr indent="-331469" lvl="2" marL="1371600" algn="l">
              <a:lnSpc>
                <a:spcPct val="120000"/>
              </a:lnSpc>
              <a:spcBef>
                <a:spcPts val="667"/>
              </a:spcBef>
              <a:spcAft>
                <a:spcPts val="0"/>
              </a:spcAft>
              <a:buSzPts val="1620"/>
              <a:buChar char="•"/>
              <a:defRPr/>
            </a:lvl3pPr>
            <a:lvl4pPr indent="-331469" lvl="3" marL="1828800" algn="l">
              <a:lnSpc>
                <a:spcPct val="120000"/>
              </a:lnSpc>
              <a:spcBef>
                <a:spcPts val="667"/>
              </a:spcBef>
              <a:spcAft>
                <a:spcPts val="0"/>
              </a:spcAft>
              <a:buSzPts val="1620"/>
              <a:buChar char="•"/>
              <a:defRPr/>
            </a:lvl4pPr>
            <a:lvl5pPr indent="-331470" lvl="4" marL="2286000" algn="l">
              <a:lnSpc>
                <a:spcPct val="120000"/>
              </a:lnSpc>
              <a:spcBef>
                <a:spcPts val="667"/>
              </a:spcBef>
              <a:spcAft>
                <a:spcPts val="0"/>
              </a:spcAft>
              <a:buSzPts val="1620"/>
              <a:buChar char="•"/>
              <a:defRPr/>
            </a:lvl5pPr>
            <a:lvl6pPr indent="-342900" lvl="5" marL="2743200" algn="l">
              <a:lnSpc>
                <a:spcPct val="90000"/>
              </a:lnSpc>
              <a:spcBef>
                <a:spcPts val="667"/>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 name="Google Shape;66;p25"/>
          <p:cNvSpPr txBox="1"/>
          <p:nvPr>
            <p:ph idx="5" type="body"/>
          </p:nvPr>
        </p:nvSpPr>
        <p:spPr>
          <a:xfrm>
            <a:off x="783167" y="2210703"/>
            <a:ext cx="2410884" cy="654196"/>
          </a:xfrm>
          <a:prstGeom prst="rect">
            <a:avLst/>
          </a:prstGeom>
          <a:noFill/>
          <a:ln>
            <a:noFill/>
          </a:ln>
        </p:spPr>
        <p:txBody>
          <a:bodyPr anchorCtr="0" anchor="b" bIns="0" lIns="0" spcFirstLastPara="1" rIns="0" wrap="square" tIns="0">
            <a:spAutoFit/>
          </a:bodyPr>
          <a:lstStyle>
            <a:lvl1pPr indent="-228600" lvl="0" marL="457200" algn="l">
              <a:lnSpc>
                <a:spcPct val="120000"/>
              </a:lnSpc>
              <a:spcBef>
                <a:spcPts val="0"/>
              </a:spcBef>
              <a:spcAft>
                <a:spcPts val="0"/>
              </a:spcAft>
              <a:buSzPts val="1680"/>
              <a:buNone/>
              <a:defRPr sz="1867">
                <a:latin typeface="Lato"/>
                <a:ea typeface="Lato"/>
                <a:cs typeface="Lato"/>
                <a:sym typeface="Lato"/>
              </a:defRPr>
            </a:lvl1pPr>
            <a:lvl2pPr indent="-331469" lvl="1" marL="914400" algn="l">
              <a:lnSpc>
                <a:spcPct val="120000"/>
              </a:lnSpc>
              <a:spcBef>
                <a:spcPts val="1067"/>
              </a:spcBef>
              <a:spcAft>
                <a:spcPts val="0"/>
              </a:spcAft>
              <a:buSzPts val="1620"/>
              <a:buChar char="•"/>
              <a:defRPr/>
            </a:lvl2pPr>
            <a:lvl3pPr indent="-331469" lvl="2" marL="1371600" algn="l">
              <a:lnSpc>
                <a:spcPct val="120000"/>
              </a:lnSpc>
              <a:spcBef>
                <a:spcPts val="667"/>
              </a:spcBef>
              <a:spcAft>
                <a:spcPts val="0"/>
              </a:spcAft>
              <a:buSzPts val="1620"/>
              <a:buChar char="•"/>
              <a:defRPr/>
            </a:lvl3pPr>
            <a:lvl4pPr indent="-331469" lvl="3" marL="1828800" algn="l">
              <a:lnSpc>
                <a:spcPct val="120000"/>
              </a:lnSpc>
              <a:spcBef>
                <a:spcPts val="667"/>
              </a:spcBef>
              <a:spcAft>
                <a:spcPts val="0"/>
              </a:spcAft>
              <a:buSzPts val="1620"/>
              <a:buChar char="•"/>
              <a:defRPr/>
            </a:lvl4pPr>
            <a:lvl5pPr indent="-331470" lvl="4" marL="2286000" algn="l">
              <a:lnSpc>
                <a:spcPct val="120000"/>
              </a:lnSpc>
              <a:spcBef>
                <a:spcPts val="667"/>
              </a:spcBef>
              <a:spcAft>
                <a:spcPts val="0"/>
              </a:spcAft>
              <a:buSzPts val="1620"/>
              <a:buChar char="•"/>
              <a:defRPr/>
            </a:lvl5pPr>
            <a:lvl6pPr indent="-342900" lvl="5" marL="2743200" algn="l">
              <a:lnSpc>
                <a:spcPct val="90000"/>
              </a:lnSpc>
              <a:spcBef>
                <a:spcPts val="667"/>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 name="Google Shape;67;p25"/>
          <p:cNvSpPr txBox="1"/>
          <p:nvPr>
            <p:ph idx="6" type="body"/>
          </p:nvPr>
        </p:nvSpPr>
        <p:spPr>
          <a:xfrm>
            <a:off x="3476749" y="2210703"/>
            <a:ext cx="2410884" cy="654196"/>
          </a:xfrm>
          <a:prstGeom prst="rect">
            <a:avLst/>
          </a:prstGeom>
          <a:noFill/>
          <a:ln>
            <a:noFill/>
          </a:ln>
        </p:spPr>
        <p:txBody>
          <a:bodyPr anchorCtr="0" anchor="b" bIns="0" lIns="0" spcFirstLastPara="1" rIns="0" wrap="square" tIns="0">
            <a:spAutoFit/>
          </a:bodyPr>
          <a:lstStyle>
            <a:lvl1pPr indent="-228600" lvl="0" marL="457200" algn="l">
              <a:lnSpc>
                <a:spcPct val="120000"/>
              </a:lnSpc>
              <a:spcBef>
                <a:spcPts val="0"/>
              </a:spcBef>
              <a:spcAft>
                <a:spcPts val="0"/>
              </a:spcAft>
              <a:buSzPts val="1680"/>
              <a:buNone/>
              <a:defRPr sz="1867">
                <a:latin typeface="Lato"/>
                <a:ea typeface="Lato"/>
                <a:cs typeface="Lato"/>
                <a:sym typeface="Lato"/>
              </a:defRPr>
            </a:lvl1pPr>
            <a:lvl2pPr indent="-331469" lvl="1" marL="914400" algn="l">
              <a:lnSpc>
                <a:spcPct val="120000"/>
              </a:lnSpc>
              <a:spcBef>
                <a:spcPts val="1067"/>
              </a:spcBef>
              <a:spcAft>
                <a:spcPts val="0"/>
              </a:spcAft>
              <a:buSzPts val="1620"/>
              <a:buChar char="•"/>
              <a:defRPr/>
            </a:lvl2pPr>
            <a:lvl3pPr indent="-331469" lvl="2" marL="1371600" algn="l">
              <a:lnSpc>
                <a:spcPct val="120000"/>
              </a:lnSpc>
              <a:spcBef>
                <a:spcPts val="667"/>
              </a:spcBef>
              <a:spcAft>
                <a:spcPts val="0"/>
              </a:spcAft>
              <a:buSzPts val="1620"/>
              <a:buChar char="•"/>
              <a:defRPr/>
            </a:lvl3pPr>
            <a:lvl4pPr indent="-331469" lvl="3" marL="1828800" algn="l">
              <a:lnSpc>
                <a:spcPct val="120000"/>
              </a:lnSpc>
              <a:spcBef>
                <a:spcPts val="667"/>
              </a:spcBef>
              <a:spcAft>
                <a:spcPts val="0"/>
              </a:spcAft>
              <a:buSzPts val="1620"/>
              <a:buChar char="•"/>
              <a:defRPr/>
            </a:lvl4pPr>
            <a:lvl5pPr indent="-331470" lvl="4" marL="2286000" algn="l">
              <a:lnSpc>
                <a:spcPct val="120000"/>
              </a:lnSpc>
              <a:spcBef>
                <a:spcPts val="667"/>
              </a:spcBef>
              <a:spcAft>
                <a:spcPts val="0"/>
              </a:spcAft>
              <a:buSzPts val="1620"/>
              <a:buChar char="•"/>
              <a:defRPr/>
            </a:lvl5pPr>
            <a:lvl6pPr indent="-342900" lvl="5" marL="2743200" algn="l">
              <a:lnSpc>
                <a:spcPct val="90000"/>
              </a:lnSpc>
              <a:spcBef>
                <a:spcPts val="667"/>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 name="Google Shape;68;p25"/>
          <p:cNvSpPr txBox="1"/>
          <p:nvPr>
            <p:ph idx="7" type="body"/>
          </p:nvPr>
        </p:nvSpPr>
        <p:spPr>
          <a:xfrm>
            <a:off x="6170330" y="2210703"/>
            <a:ext cx="2410884" cy="654196"/>
          </a:xfrm>
          <a:prstGeom prst="rect">
            <a:avLst/>
          </a:prstGeom>
          <a:noFill/>
          <a:ln>
            <a:noFill/>
          </a:ln>
        </p:spPr>
        <p:txBody>
          <a:bodyPr anchorCtr="0" anchor="b" bIns="0" lIns="0" spcFirstLastPara="1" rIns="0" wrap="square" tIns="0">
            <a:spAutoFit/>
          </a:bodyPr>
          <a:lstStyle>
            <a:lvl1pPr indent="-228600" lvl="0" marL="457200" algn="l">
              <a:lnSpc>
                <a:spcPct val="120000"/>
              </a:lnSpc>
              <a:spcBef>
                <a:spcPts val="0"/>
              </a:spcBef>
              <a:spcAft>
                <a:spcPts val="0"/>
              </a:spcAft>
              <a:buSzPts val="1680"/>
              <a:buNone/>
              <a:defRPr sz="1867">
                <a:latin typeface="Lato"/>
                <a:ea typeface="Lato"/>
                <a:cs typeface="Lato"/>
                <a:sym typeface="Lato"/>
              </a:defRPr>
            </a:lvl1pPr>
            <a:lvl2pPr indent="-331469" lvl="1" marL="914400" algn="l">
              <a:lnSpc>
                <a:spcPct val="120000"/>
              </a:lnSpc>
              <a:spcBef>
                <a:spcPts val="1067"/>
              </a:spcBef>
              <a:spcAft>
                <a:spcPts val="0"/>
              </a:spcAft>
              <a:buSzPts val="1620"/>
              <a:buChar char="•"/>
              <a:defRPr/>
            </a:lvl2pPr>
            <a:lvl3pPr indent="-331469" lvl="2" marL="1371600" algn="l">
              <a:lnSpc>
                <a:spcPct val="120000"/>
              </a:lnSpc>
              <a:spcBef>
                <a:spcPts val="667"/>
              </a:spcBef>
              <a:spcAft>
                <a:spcPts val="0"/>
              </a:spcAft>
              <a:buSzPts val="1620"/>
              <a:buChar char="•"/>
              <a:defRPr/>
            </a:lvl3pPr>
            <a:lvl4pPr indent="-331469" lvl="3" marL="1828800" algn="l">
              <a:lnSpc>
                <a:spcPct val="120000"/>
              </a:lnSpc>
              <a:spcBef>
                <a:spcPts val="667"/>
              </a:spcBef>
              <a:spcAft>
                <a:spcPts val="0"/>
              </a:spcAft>
              <a:buSzPts val="1620"/>
              <a:buChar char="•"/>
              <a:defRPr/>
            </a:lvl4pPr>
            <a:lvl5pPr indent="-331470" lvl="4" marL="2286000" algn="l">
              <a:lnSpc>
                <a:spcPct val="120000"/>
              </a:lnSpc>
              <a:spcBef>
                <a:spcPts val="667"/>
              </a:spcBef>
              <a:spcAft>
                <a:spcPts val="0"/>
              </a:spcAft>
              <a:buSzPts val="1620"/>
              <a:buChar char="•"/>
              <a:defRPr/>
            </a:lvl5pPr>
            <a:lvl6pPr indent="-342900" lvl="5" marL="2743200" algn="l">
              <a:lnSpc>
                <a:spcPct val="90000"/>
              </a:lnSpc>
              <a:spcBef>
                <a:spcPts val="667"/>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 name="Google Shape;69;p25"/>
          <p:cNvSpPr txBox="1"/>
          <p:nvPr>
            <p:ph idx="8" type="body"/>
          </p:nvPr>
        </p:nvSpPr>
        <p:spPr>
          <a:xfrm>
            <a:off x="8863911" y="2210703"/>
            <a:ext cx="2410884" cy="654196"/>
          </a:xfrm>
          <a:prstGeom prst="rect">
            <a:avLst/>
          </a:prstGeom>
          <a:noFill/>
          <a:ln>
            <a:noFill/>
          </a:ln>
        </p:spPr>
        <p:txBody>
          <a:bodyPr anchorCtr="0" anchor="b" bIns="0" lIns="0" spcFirstLastPara="1" rIns="0" wrap="square" tIns="0">
            <a:spAutoFit/>
          </a:bodyPr>
          <a:lstStyle>
            <a:lvl1pPr indent="-228600" lvl="0" marL="457200" algn="l">
              <a:lnSpc>
                <a:spcPct val="120000"/>
              </a:lnSpc>
              <a:spcBef>
                <a:spcPts val="0"/>
              </a:spcBef>
              <a:spcAft>
                <a:spcPts val="0"/>
              </a:spcAft>
              <a:buSzPts val="1680"/>
              <a:buNone/>
              <a:defRPr sz="1867">
                <a:latin typeface="Lato"/>
                <a:ea typeface="Lato"/>
                <a:cs typeface="Lato"/>
                <a:sym typeface="Lato"/>
              </a:defRPr>
            </a:lvl1pPr>
            <a:lvl2pPr indent="-331469" lvl="1" marL="914400" algn="l">
              <a:lnSpc>
                <a:spcPct val="120000"/>
              </a:lnSpc>
              <a:spcBef>
                <a:spcPts val="1067"/>
              </a:spcBef>
              <a:spcAft>
                <a:spcPts val="0"/>
              </a:spcAft>
              <a:buSzPts val="1620"/>
              <a:buChar char="•"/>
              <a:defRPr/>
            </a:lvl2pPr>
            <a:lvl3pPr indent="-331469" lvl="2" marL="1371600" algn="l">
              <a:lnSpc>
                <a:spcPct val="120000"/>
              </a:lnSpc>
              <a:spcBef>
                <a:spcPts val="667"/>
              </a:spcBef>
              <a:spcAft>
                <a:spcPts val="0"/>
              </a:spcAft>
              <a:buSzPts val="1620"/>
              <a:buChar char="•"/>
              <a:defRPr/>
            </a:lvl3pPr>
            <a:lvl4pPr indent="-331469" lvl="3" marL="1828800" algn="l">
              <a:lnSpc>
                <a:spcPct val="120000"/>
              </a:lnSpc>
              <a:spcBef>
                <a:spcPts val="667"/>
              </a:spcBef>
              <a:spcAft>
                <a:spcPts val="0"/>
              </a:spcAft>
              <a:buSzPts val="1620"/>
              <a:buChar char="•"/>
              <a:defRPr/>
            </a:lvl4pPr>
            <a:lvl5pPr indent="-331470" lvl="4" marL="2286000" algn="l">
              <a:lnSpc>
                <a:spcPct val="120000"/>
              </a:lnSpc>
              <a:spcBef>
                <a:spcPts val="667"/>
              </a:spcBef>
              <a:spcAft>
                <a:spcPts val="0"/>
              </a:spcAft>
              <a:buSzPts val="1620"/>
              <a:buChar char="•"/>
              <a:defRPr/>
            </a:lvl5pPr>
            <a:lvl6pPr indent="-342900" lvl="5" marL="2743200" algn="l">
              <a:lnSpc>
                <a:spcPct val="90000"/>
              </a:lnSpc>
              <a:spcBef>
                <a:spcPts val="667"/>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lank">
  <p:cSld name="1_Blank">
    <p:spTree>
      <p:nvGrpSpPr>
        <p:cNvPr id="70" name="Shape 70"/>
        <p:cNvGrpSpPr/>
        <p:nvPr/>
      </p:nvGrpSpPr>
      <p:grpSpPr>
        <a:xfrm>
          <a:off x="0" y="0"/>
          <a:ext cx="0" cy="0"/>
          <a:chOff x="0" y="0"/>
          <a:chExt cx="0" cy="0"/>
        </a:xfrm>
      </p:grpSpPr>
      <p:sp>
        <p:nvSpPr>
          <p:cNvPr id="71" name="Google Shape;71;p26"/>
          <p:cNvSpPr/>
          <p:nvPr>
            <p:ph idx="2" type="pic"/>
          </p:nvPr>
        </p:nvSpPr>
        <p:spPr>
          <a:xfrm>
            <a:off x="1163222" y="1268794"/>
            <a:ext cx="2024687" cy="265329"/>
          </a:xfrm>
          <a:prstGeom prst="rect">
            <a:avLst/>
          </a:prstGeom>
          <a:solidFill>
            <a:srgbClr val="BFBFBF"/>
          </a:solidFill>
          <a:ln>
            <a:noFill/>
          </a:ln>
        </p:spPr>
      </p:sp>
      <p:pic>
        <p:nvPicPr>
          <p:cNvPr id="72" name="Google Shape;72;p26"/>
          <p:cNvPicPr preferRelativeResize="0"/>
          <p:nvPr/>
        </p:nvPicPr>
        <p:blipFill rotWithShape="1">
          <a:blip r:embed="rId2">
            <a:alphaModFix amt="50000"/>
          </a:blip>
          <a:srcRect b="0" l="0" r="0" t="0"/>
          <a:stretch/>
        </p:blipFill>
        <p:spPr>
          <a:xfrm>
            <a:off x="0" y="3848458"/>
            <a:ext cx="12192000" cy="3035301"/>
          </a:xfrm>
          <a:prstGeom prst="rect">
            <a:avLst/>
          </a:prstGeom>
          <a:noFill/>
          <a:ln>
            <a:noFill/>
          </a:ln>
        </p:spPr>
      </p:pic>
      <p:sp>
        <p:nvSpPr>
          <p:cNvPr id="73" name="Google Shape;73;p26"/>
          <p:cNvSpPr txBox="1"/>
          <p:nvPr>
            <p:ph idx="1" type="body"/>
          </p:nvPr>
        </p:nvSpPr>
        <p:spPr>
          <a:xfrm>
            <a:off x="1163221" y="3738070"/>
            <a:ext cx="2024688" cy="1764586"/>
          </a:xfrm>
          <a:prstGeom prst="rect">
            <a:avLst/>
          </a:prstGeom>
          <a:noFill/>
          <a:ln>
            <a:noFill/>
          </a:ln>
        </p:spPr>
        <p:txBody>
          <a:bodyPr anchorCtr="0" anchor="t" bIns="0" lIns="0" spcFirstLastPara="1" rIns="0" wrap="square" tIns="0">
            <a:spAutoFit/>
          </a:bodyPr>
          <a:lstStyle>
            <a:lvl1pPr indent="-228600" lvl="0" marL="457200" algn="ctr">
              <a:lnSpc>
                <a:spcPct val="100000"/>
              </a:lnSpc>
              <a:spcBef>
                <a:spcPts val="0"/>
              </a:spcBef>
              <a:spcAft>
                <a:spcPts val="0"/>
              </a:spcAft>
              <a:buSzPts val="1440"/>
              <a:buNone/>
              <a:defRPr>
                <a:latin typeface="Lato"/>
                <a:ea typeface="Lato"/>
                <a:cs typeface="Lato"/>
                <a:sym typeface="Lato"/>
              </a:defRPr>
            </a:lvl1pPr>
            <a:lvl2pPr indent="-320040" lvl="1" marL="914400" algn="ctr">
              <a:lnSpc>
                <a:spcPct val="100000"/>
              </a:lnSpc>
              <a:spcBef>
                <a:spcPts val="1067"/>
              </a:spcBef>
              <a:spcAft>
                <a:spcPts val="0"/>
              </a:spcAft>
              <a:buSzPts val="1440"/>
              <a:buChar char="•"/>
              <a:defRPr/>
            </a:lvl2pPr>
            <a:lvl3pPr indent="-312419" lvl="2" marL="1371600" algn="ctr">
              <a:lnSpc>
                <a:spcPct val="100000"/>
              </a:lnSpc>
              <a:spcBef>
                <a:spcPts val="667"/>
              </a:spcBef>
              <a:spcAft>
                <a:spcPts val="0"/>
              </a:spcAft>
              <a:buSzPts val="1320"/>
              <a:buChar char="•"/>
              <a:defRPr/>
            </a:lvl3pPr>
            <a:lvl4pPr indent="-304800" lvl="3" marL="1828800" algn="ctr">
              <a:lnSpc>
                <a:spcPct val="100000"/>
              </a:lnSpc>
              <a:spcBef>
                <a:spcPts val="667"/>
              </a:spcBef>
              <a:spcAft>
                <a:spcPts val="0"/>
              </a:spcAft>
              <a:buSzPts val="1200"/>
              <a:buChar char="•"/>
              <a:defRPr/>
            </a:lvl4pPr>
            <a:lvl5pPr indent="-297179" lvl="4" marL="2286000" algn="ctr">
              <a:lnSpc>
                <a:spcPct val="100000"/>
              </a:lnSpc>
              <a:spcBef>
                <a:spcPts val="667"/>
              </a:spcBef>
              <a:spcAft>
                <a:spcPts val="0"/>
              </a:spcAft>
              <a:buSzPts val="1080"/>
              <a:buChar char="•"/>
              <a:defRPr/>
            </a:lvl5pPr>
            <a:lvl6pPr indent="-342900" lvl="5" marL="2743200" algn="l">
              <a:lnSpc>
                <a:spcPct val="90000"/>
              </a:lnSpc>
              <a:spcBef>
                <a:spcPts val="667"/>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Blank">
  <p:cSld name="2_Blank">
    <p:spTree>
      <p:nvGrpSpPr>
        <p:cNvPr id="74" name="Shape 74"/>
        <p:cNvGrpSpPr/>
        <p:nvPr/>
      </p:nvGrpSpPr>
      <p:grpSpPr>
        <a:xfrm>
          <a:off x="0" y="0"/>
          <a:ext cx="0" cy="0"/>
          <a:chOff x="0" y="0"/>
          <a:chExt cx="0" cy="0"/>
        </a:xfrm>
      </p:grpSpPr>
      <p:pic>
        <p:nvPicPr>
          <p:cNvPr id="75" name="Google Shape;75;p27"/>
          <p:cNvPicPr preferRelativeResize="0"/>
          <p:nvPr/>
        </p:nvPicPr>
        <p:blipFill rotWithShape="1">
          <a:blip r:embed="rId2">
            <a:alphaModFix amt="30000"/>
          </a:blip>
          <a:srcRect b="-3217" l="-3933" r="-4332" t="-1545"/>
          <a:stretch/>
        </p:blipFill>
        <p:spPr>
          <a:xfrm rot="-2045984">
            <a:off x="-2120205" y="2760933"/>
            <a:ext cx="6375400" cy="6908800"/>
          </a:xfrm>
          <a:prstGeom prst="rect">
            <a:avLst/>
          </a:prstGeom>
          <a:noFill/>
          <a:ln>
            <a:noFill/>
          </a:ln>
        </p:spPr>
      </p:pic>
      <p:sp>
        <p:nvSpPr>
          <p:cNvPr id="76" name="Google Shape;76;p27"/>
          <p:cNvSpPr/>
          <p:nvPr>
            <p:ph idx="2" type="pic"/>
          </p:nvPr>
        </p:nvSpPr>
        <p:spPr>
          <a:xfrm>
            <a:off x="9407814" y="3429001"/>
            <a:ext cx="1566116" cy="265329"/>
          </a:xfrm>
          <a:prstGeom prst="rect">
            <a:avLst/>
          </a:prstGeom>
          <a:solidFill>
            <a:srgbClr val="BFBFBF"/>
          </a:solidFill>
          <a:ln>
            <a:noFill/>
          </a:ln>
        </p:spPr>
      </p:sp>
      <p:sp>
        <p:nvSpPr>
          <p:cNvPr id="77" name="Google Shape;77;p27"/>
          <p:cNvSpPr/>
          <p:nvPr>
            <p:ph idx="3" type="pic"/>
          </p:nvPr>
        </p:nvSpPr>
        <p:spPr>
          <a:xfrm>
            <a:off x="1123250" y="750582"/>
            <a:ext cx="1566116" cy="265329"/>
          </a:xfrm>
          <a:prstGeom prst="rect">
            <a:avLst/>
          </a:prstGeom>
          <a:solidFill>
            <a:srgbClr val="BFBFBF"/>
          </a:solidFill>
          <a:ln>
            <a:noFill/>
          </a:ln>
        </p:spPr>
      </p:sp>
      <p:sp>
        <p:nvSpPr>
          <p:cNvPr id="78" name="Google Shape;78;p27"/>
          <p:cNvSpPr txBox="1"/>
          <p:nvPr>
            <p:ph idx="1" type="body"/>
          </p:nvPr>
        </p:nvSpPr>
        <p:spPr>
          <a:xfrm>
            <a:off x="919247" y="2718738"/>
            <a:ext cx="2024688" cy="1764586"/>
          </a:xfrm>
          <a:prstGeom prst="rect">
            <a:avLst/>
          </a:prstGeom>
          <a:noFill/>
          <a:ln>
            <a:noFill/>
          </a:ln>
        </p:spPr>
        <p:txBody>
          <a:bodyPr anchorCtr="0" anchor="t" bIns="0" lIns="0" spcFirstLastPara="1" rIns="0" wrap="square" tIns="0">
            <a:spAutoFit/>
          </a:bodyPr>
          <a:lstStyle>
            <a:lvl1pPr indent="-228600" lvl="0" marL="457200" algn="ctr">
              <a:lnSpc>
                <a:spcPct val="100000"/>
              </a:lnSpc>
              <a:spcBef>
                <a:spcPts val="0"/>
              </a:spcBef>
              <a:spcAft>
                <a:spcPts val="0"/>
              </a:spcAft>
              <a:buSzPts val="1440"/>
              <a:buNone/>
              <a:defRPr>
                <a:latin typeface="Lato"/>
                <a:ea typeface="Lato"/>
                <a:cs typeface="Lato"/>
                <a:sym typeface="Lato"/>
              </a:defRPr>
            </a:lvl1pPr>
            <a:lvl2pPr indent="-320040" lvl="1" marL="914400" algn="ctr">
              <a:lnSpc>
                <a:spcPct val="100000"/>
              </a:lnSpc>
              <a:spcBef>
                <a:spcPts val="1067"/>
              </a:spcBef>
              <a:spcAft>
                <a:spcPts val="0"/>
              </a:spcAft>
              <a:buSzPts val="1440"/>
              <a:buChar char="•"/>
              <a:defRPr/>
            </a:lvl2pPr>
            <a:lvl3pPr indent="-312419" lvl="2" marL="1371600" algn="ctr">
              <a:lnSpc>
                <a:spcPct val="100000"/>
              </a:lnSpc>
              <a:spcBef>
                <a:spcPts val="667"/>
              </a:spcBef>
              <a:spcAft>
                <a:spcPts val="0"/>
              </a:spcAft>
              <a:buSzPts val="1320"/>
              <a:buChar char="•"/>
              <a:defRPr/>
            </a:lvl3pPr>
            <a:lvl4pPr indent="-304800" lvl="3" marL="1828800" algn="ctr">
              <a:lnSpc>
                <a:spcPct val="100000"/>
              </a:lnSpc>
              <a:spcBef>
                <a:spcPts val="667"/>
              </a:spcBef>
              <a:spcAft>
                <a:spcPts val="0"/>
              </a:spcAft>
              <a:buSzPts val="1200"/>
              <a:buChar char="•"/>
              <a:defRPr/>
            </a:lvl4pPr>
            <a:lvl5pPr indent="-297179" lvl="4" marL="2286000" algn="ctr">
              <a:lnSpc>
                <a:spcPct val="100000"/>
              </a:lnSpc>
              <a:spcBef>
                <a:spcPts val="667"/>
              </a:spcBef>
              <a:spcAft>
                <a:spcPts val="0"/>
              </a:spcAft>
              <a:buSzPts val="1080"/>
              <a:buChar char="•"/>
              <a:defRPr/>
            </a:lvl5pPr>
            <a:lvl6pPr indent="-342900" lvl="5" marL="2743200" algn="l">
              <a:lnSpc>
                <a:spcPct val="90000"/>
              </a:lnSpc>
              <a:spcBef>
                <a:spcPts val="667"/>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 name="Google Shape;79;p27"/>
          <p:cNvSpPr txBox="1"/>
          <p:nvPr>
            <p:ph idx="4" type="body"/>
          </p:nvPr>
        </p:nvSpPr>
        <p:spPr>
          <a:xfrm>
            <a:off x="9173829" y="5377169"/>
            <a:ext cx="2024688" cy="1764586"/>
          </a:xfrm>
          <a:prstGeom prst="rect">
            <a:avLst/>
          </a:prstGeom>
          <a:noFill/>
          <a:ln>
            <a:noFill/>
          </a:ln>
        </p:spPr>
        <p:txBody>
          <a:bodyPr anchorCtr="0" anchor="t" bIns="0" lIns="0" spcFirstLastPara="1" rIns="0" wrap="square" tIns="0">
            <a:spAutoFit/>
          </a:bodyPr>
          <a:lstStyle>
            <a:lvl1pPr indent="-228600" lvl="0" marL="457200" algn="ctr">
              <a:lnSpc>
                <a:spcPct val="100000"/>
              </a:lnSpc>
              <a:spcBef>
                <a:spcPts val="0"/>
              </a:spcBef>
              <a:spcAft>
                <a:spcPts val="0"/>
              </a:spcAft>
              <a:buSzPts val="1440"/>
              <a:buNone/>
              <a:defRPr>
                <a:latin typeface="Lato"/>
                <a:ea typeface="Lato"/>
                <a:cs typeface="Lato"/>
                <a:sym typeface="Lato"/>
              </a:defRPr>
            </a:lvl1pPr>
            <a:lvl2pPr indent="-320040" lvl="1" marL="914400" algn="ctr">
              <a:lnSpc>
                <a:spcPct val="100000"/>
              </a:lnSpc>
              <a:spcBef>
                <a:spcPts val="1067"/>
              </a:spcBef>
              <a:spcAft>
                <a:spcPts val="0"/>
              </a:spcAft>
              <a:buSzPts val="1440"/>
              <a:buChar char="•"/>
              <a:defRPr/>
            </a:lvl2pPr>
            <a:lvl3pPr indent="-312419" lvl="2" marL="1371600" algn="ctr">
              <a:lnSpc>
                <a:spcPct val="100000"/>
              </a:lnSpc>
              <a:spcBef>
                <a:spcPts val="667"/>
              </a:spcBef>
              <a:spcAft>
                <a:spcPts val="0"/>
              </a:spcAft>
              <a:buSzPts val="1320"/>
              <a:buChar char="•"/>
              <a:defRPr/>
            </a:lvl3pPr>
            <a:lvl4pPr indent="-304800" lvl="3" marL="1828800" algn="ctr">
              <a:lnSpc>
                <a:spcPct val="100000"/>
              </a:lnSpc>
              <a:spcBef>
                <a:spcPts val="667"/>
              </a:spcBef>
              <a:spcAft>
                <a:spcPts val="0"/>
              </a:spcAft>
              <a:buSzPts val="1200"/>
              <a:buChar char="•"/>
              <a:defRPr/>
            </a:lvl4pPr>
            <a:lvl5pPr indent="-297179" lvl="4" marL="2286000" algn="ctr">
              <a:lnSpc>
                <a:spcPct val="100000"/>
              </a:lnSpc>
              <a:spcBef>
                <a:spcPts val="667"/>
              </a:spcBef>
              <a:spcAft>
                <a:spcPts val="0"/>
              </a:spcAft>
              <a:buSzPts val="1080"/>
              <a:buChar char="•"/>
              <a:defRPr/>
            </a:lvl5pPr>
            <a:lvl6pPr indent="-342900" lvl="5" marL="2743200" algn="l">
              <a:lnSpc>
                <a:spcPct val="90000"/>
              </a:lnSpc>
              <a:spcBef>
                <a:spcPts val="667"/>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80" name="Google Shape;80;p27"/>
          <p:cNvPicPr preferRelativeResize="0"/>
          <p:nvPr/>
        </p:nvPicPr>
        <p:blipFill rotWithShape="1">
          <a:blip r:embed="rId2">
            <a:alphaModFix amt="30000"/>
          </a:blip>
          <a:srcRect b="-3217" l="-3933" r="-4332" t="-1545"/>
          <a:stretch/>
        </p:blipFill>
        <p:spPr>
          <a:xfrm rot="-206403">
            <a:off x="6749768" y="-3664852"/>
            <a:ext cx="6375400" cy="690880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1" name="Shape 81"/>
        <p:cNvGrpSpPr/>
        <p:nvPr/>
      </p:nvGrpSpPr>
      <p:grpSpPr>
        <a:xfrm>
          <a:off x="0" y="0"/>
          <a:ext cx="0" cy="0"/>
          <a:chOff x="0" y="0"/>
          <a:chExt cx="0" cy="0"/>
        </a:xfrm>
      </p:grpSpPr>
      <p:sp>
        <p:nvSpPr>
          <p:cNvPr id="82" name="Google Shape;82;p28"/>
          <p:cNvSpPr txBox="1"/>
          <p:nvPr>
            <p:ph type="title"/>
          </p:nvPr>
        </p:nvSpPr>
        <p:spPr>
          <a:xfrm>
            <a:off x="783165" y="685800"/>
            <a:ext cx="10629901" cy="701667"/>
          </a:xfrm>
          <a:prstGeom prst="rect">
            <a:avLst/>
          </a:prstGeom>
          <a:noFill/>
          <a:ln>
            <a:noFill/>
          </a:ln>
        </p:spPr>
        <p:txBody>
          <a:bodyPr anchorCtr="0" anchor="t" bIns="182875" lIns="0" spcFirstLastPara="1" rIns="0" wrap="square" tIns="0">
            <a:spAutoFit/>
          </a:bodyPr>
          <a:lstStyle>
            <a:lvl1pPr lvl="0" algn="l">
              <a:lnSpc>
                <a:spcPct val="90000"/>
              </a:lnSpc>
              <a:spcBef>
                <a:spcPts val="0"/>
              </a:spcBef>
              <a:spcAft>
                <a:spcPts val="0"/>
              </a:spcAft>
              <a:buClr>
                <a:schemeClr val="dk1"/>
              </a:buClr>
              <a:buSzPts val="3733"/>
              <a:buFont typeface="Lato Light"/>
              <a:buNone/>
              <a:defRPr sz="3733"/>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Content">
  <p:cSld name="Title + Content">
    <p:spTree>
      <p:nvGrpSpPr>
        <p:cNvPr id="83" name="Shape 83"/>
        <p:cNvGrpSpPr/>
        <p:nvPr/>
      </p:nvGrpSpPr>
      <p:grpSpPr>
        <a:xfrm>
          <a:off x="0" y="0"/>
          <a:ext cx="0" cy="0"/>
          <a:chOff x="0" y="0"/>
          <a:chExt cx="0" cy="0"/>
        </a:xfrm>
      </p:grpSpPr>
      <p:pic>
        <p:nvPicPr>
          <p:cNvPr id="84" name="Google Shape;84;p29"/>
          <p:cNvPicPr preferRelativeResize="0"/>
          <p:nvPr/>
        </p:nvPicPr>
        <p:blipFill rotWithShape="1">
          <a:blip r:embed="rId2">
            <a:alphaModFix amt="15000"/>
          </a:blip>
          <a:srcRect b="0" l="0" r="0" t="0"/>
          <a:stretch/>
        </p:blipFill>
        <p:spPr>
          <a:xfrm>
            <a:off x="1" y="5332248"/>
            <a:ext cx="12192001" cy="1525531"/>
          </a:xfrm>
          <a:prstGeom prst="rect">
            <a:avLst/>
          </a:prstGeom>
          <a:noFill/>
          <a:ln>
            <a:noFill/>
          </a:ln>
        </p:spPr>
      </p:pic>
      <p:sp>
        <p:nvSpPr>
          <p:cNvPr id="85" name="Google Shape;85;p29"/>
          <p:cNvSpPr txBox="1"/>
          <p:nvPr>
            <p:ph type="title"/>
          </p:nvPr>
        </p:nvSpPr>
        <p:spPr>
          <a:xfrm>
            <a:off x="783167" y="692046"/>
            <a:ext cx="10629900" cy="701667"/>
          </a:xfrm>
          <a:prstGeom prst="rect">
            <a:avLst/>
          </a:prstGeom>
          <a:noFill/>
          <a:ln>
            <a:noFill/>
          </a:ln>
        </p:spPr>
        <p:txBody>
          <a:bodyPr anchorCtr="0" anchor="t" bIns="182875" lIns="0" spcFirstLastPara="1" rIns="0" wrap="square" tIns="0">
            <a:spAutoFit/>
          </a:bodyPr>
          <a:lstStyle>
            <a:lvl1pPr lvl="0" algn="l">
              <a:lnSpc>
                <a:spcPct val="90000"/>
              </a:lnSpc>
              <a:spcBef>
                <a:spcPts val="0"/>
              </a:spcBef>
              <a:spcAft>
                <a:spcPts val="0"/>
              </a:spcAft>
              <a:buClr>
                <a:schemeClr val="dk1"/>
              </a:buClr>
              <a:buSzPts val="3733"/>
              <a:buFont typeface="Lato Light"/>
              <a:buNone/>
              <a:defRPr sz="3733"/>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6" name="Google Shape;86;p29"/>
          <p:cNvSpPr txBox="1"/>
          <p:nvPr>
            <p:ph idx="1" type="body"/>
          </p:nvPr>
        </p:nvSpPr>
        <p:spPr>
          <a:xfrm>
            <a:off x="783167" y="2066926"/>
            <a:ext cx="10629900" cy="265287"/>
          </a:xfrm>
          <a:prstGeom prst="rect">
            <a:avLst/>
          </a:prstGeom>
          <a:noFill/>
          <a:ln>
            <a:noFill/>
          </a:ln>
        </p:spPr>
        <p:txBody>
          <a:bodyPr anchorCtr="0" anchor="t" bIns="0" lIns="0" spcFirstLastPara="1" rIns="0" wrap="square" tIns="0">
            <a:spAutoFit/>
          </a:bodyPr>
          <a:lstStyle>
            <a:lvl1pPr indent="-228600" lvl="0" marL="457200" algn="l">
              <a:lnSpc>
                <a:spcPct val="120000"/>
              </a:lnSpc>
              <a:spcBef>
                <a:spcPts val="0"/>
              </a:spcBef>
              <a:spcAft>
                <a:spcPts val="0"/>
              </a:spcAft>
              <a:buSzPts val="1440"/>
              <a:buNone/>
              <a:defRPr/>
            </a:lvl1pPr>
            <a:lvl2pPr indent="-331469" lvl="1" marL="914400" algn="l">
              <a:lnSpc>
                <a:spcPct val="120000"/>
              </a:lnSpc>
              <a:spcBef>
                <a:spcPts val="1067"/>
              </a:spcBef>
              <a:spcAft>
                <a:spcPts val="0"/>
              </a:spcAft>
              <a:buSzPts val="1620"/>
              <a:buChar char="•"/>
              <a:defRPr/>
            </a:lvl2pPr>
            <a:lvl3pPr indent="-331469" lvl="2" marL="1371600" algn="l">
              <a:lnSpc>
                <a:spcPct val="120000"/>
              </a:lnSpc>
              <a:spcBef>
                <a:spcPts val="667"/>
              </a:spcBef>
              <a:spcAft>
                <a:spcPts val="0"/>
              </a:spcAft>
              <a:buSzPts val="1620"/>
              <a:buChar char="•"/>
              <a:defRPr/>
            </a:lvl3pPr>
            <a:lvl4pPr indent="-331469" lvl="3" marL="1828800" algn="l">
              <a:lnSpc>
                <a:spcPct val="120000"/>
              </a:lnSpc>
              <a:spcBef>
                <a:spcPts val="667"/>
              </a:spcBef>
              <a:spcAft>
                <a:spcPts val="0"/>
              </a:spcAft>
              <a:buSzPts val="1620"/>
              <a:buChar char="•"/>
              <a:defRPr/>
            </a:lvl4pPr>
            <a:lvl5pPr indent="-331470" lvl="4" marL="2286000" algn="l">
              <a:lnSpc>
                <a:spcPct val="120000"/>
              </a:lnSpc>
              <a:spcBef>
                <a:spcPts val="667"/>
              </a:spcBef>
              <a:spcAft>
                <a:spcPts val="0"/>
              </a:spcAft>
              <a:buSzPts val="1620"/>
              <a:buChar char="•"/>
              <a:defRPr/>
            </a:lvl5pPr>
            <a:lvl6pPr indent="-342900" lvl="5" marL="2743200" algn="l">
              <a:lnSpc>
                <a:spcPct val="90000"/>
              </a:lnSpc>
              <a:spcBef>
                <a:spcPts val="667"/>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2 Content Cloumns">
  <p:cSld name="Title + 2 Content Cloumns">
    <p:spTree>
      <p:nvGrpSpPr>
        <p:cNvPr id="87" name="Shape 87"/>
        <p:cNvGrpSpPr/>
        <p:nvPr/>
      </p:nvGrpSpPr>
      <p:grpSpPr>
        <a:xfrm>
          <a:off x="0" y="0"/>
          <a:ext cx="0" cy="0"/>
          <a:chOff x="0" y="0"/>
          <a:chExt cx="0" cy="0"/>
        </a:xfrm>
      </p:grpSpPr>
      <p:pic>
        <p:nvPicPr>
          <p:cNvPr id="88" name="Google Shape;88;p30"/>
          <p:cNvPicPr preferRelativeResize="0"/>
          <p:nvPr/>
        </p:nvPicPr>
        <p:blipFill rotWithShape="1">
          <a:blip r:embed="rId2">
            <a:alphaModFix amt="15000"/>
          </a:blip>
          <a:srcRect b="0" l="0" r="0" t="0"/>
          <a:stretch/>
        </p:blipFill>
        <p:spPr>
          <a:xfrm>
            <a:off x="1" y="5332248"/>
            <a:ext cx="12192001" cy="1525531"/>
          </a:xfrm>
          <a:prstGeom prst="rect">
            <a:avLst/>
          </a:prstGeom>
          <a:noFill/>
          <a:ln>
            <a:noFill/>
          </a:ln>
        </p:spPr>
      </p:pic>
      <p:sp>
        <p:nvSpPr>
          <p:cNvPr id="89" name="Google Shape;89;p30"/>
          <p:cNvSpPr txBox="1"/>
          <p:nvPr>
            <p:ph type="title"/>
          </p:nvPr>
        </p:nvSpPr>
        <p:spPr>
          <a:xfrm>
            <a:off x="783165" y="700067"/>
            <a:ext cx="10629901" cy="701667"/>
          </a:xfrm>
          <a:prstGeom prst="rect">
            <a:avLst/>
          </a:prstGeom>
          <a:noFill/>
          <a:ln>
            <a:noFill/>
          </a:ln>
        </p:spPr>
        <p:txBody>
          <a:bodyPr anchorCtr="0" anchor="t" bIns="182875" lIns="0" spcFirstLastPara="1" rIns="0" wrap="square" tIns="0">
            <a:spAutoFit/>
          </a:bodyPr>
          <a:lstStyle>
            <a:lvl1pPr lvl="0" algn="l">
              <a:lnSpc>
                <a:spcPct val="90000"/>
              </a:lnSpc>
              <a:spcBef>
                <a:spcPts val="0"/>
              </a:spcBef>
              <a:spcAft>
                <a:spcPts val="0"/>
              </a:spcAft>
              <a:buClr>
                <a:schemeClr val="dk1"/>
              </a:buClr>
              <a:buSzPts val="3733"/>
              <a:buFont typeface="Lato Light"/>
              <a:buNone/>
              <a:defRPr sz="3733"/>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0" name="Google Shape;90;p30"/>
          <p:cNvSpPr txBox="1"/>
          <p:nvPr>
            <p:ph idx="1" type="body"/>
          </p:nvPr>
        </p:nvSpPr>
        <p:spPr>
          <a:xfrm>
            <a:off x="783168" y="2057401"/>
            <a:ext cx="4127499" cy="265287"/>
          </a:xfrm>
          <a:prstGeom prst="rect">
            <a:avLst/>
          </a:prstGeom>
          <a:noFill/>
          <a:ln>
            <a:noFill/>
          </a:ln>
        </p:spPr>
        <p:txBody>
          <a:bodyPr anchorCtr="0" anchor="t" bIns="0" lIns="0" spcFirstLastPara="1" rIns="0" wrap="square" tIns="0">
            <a:spAutoFit/>
          </a:bodyPr>
          <a:lstStyle>
            <a:lvl1pPr indent="-228600" lvl="0" marL="457200" algn="l">
              <a:lnSpc>
                <a:spcPct val="120000"/>
              </a:lnSpc>
              <a:spcBef>
                <a:spcPts val="0"/>
              </a:spcBef>
              <a:spcAft>
                <a:spcPts val="0"/>
              </a:spcAft>
              <a:buSzPts val="1440"/>
              <a:buNone/>
              <a:defRPr b="0" i="0">
                <a:solidFill>
                  <a:schemeClr val="dk1"/>
                </a:solidFill>
                <a:latin typeface="Lato"/>
                <a:ea typeface="Lato"/>
                <a:cs typeface="Lato"/>
                <a:sym typeface="Lato"/>
              </a:defRPr>
            </a:lvl1pPr>
            <a:lvl2pPr indent="-331469" lvl="1" marL="914400" algn="l">
              <a:lnSpc>
                <a:spcPct val="120000"/>
              </a:lnSpc>
              <a:spcBef>
                <a:spcPts val="1067"/>
              </a:spcBef>
              <a:spcAft>
                <a:spcPts val="0"/>
              </a:spcAft>
              <a:buSzPts val="1620"/>
              <a:buChar char="•"/>
              <a:defRPr/>
            </a:lvl2pPr>
            <a:lvl3pPr indent="-331469" lvl="2" marL="1371600" algn="l">
              <a:lnSpc>
                <a:spcPct val="120000"/>
              </a:lnSpc>
              <a:spcBef>
                <a:spcPts val="667"/>
              </a:spcBef>
              <a:spcAft>
                <a:spcPts val="0"/>
              </a:spcAft>
              <a:buSzPts val="1620"/>
              <a:buChar char="•"/>
              <a:defRPr/>
            </a:lvl3pPr>
            <a:lvl4pPr indent="-331469" lvl="3" marL="1828800" algn="l">
              <a:lnSpc>
                <a:spcPct val="120000"/>
              </a:lnSpc>
              <a:spcBef>
                <a:spcPts val="667"/>
              </a:spcBef>
              <a:spcAft>
                <a:spcPts val="0"/>
              </a:spcAft>
              <a:buSzPts val="1620"/>
              <a:buChar char="•"/>
              <a:defRPr/>
            </a:lvl4pPr>
            <a:lvl5pPr indent="-331470" lvl="4" marL="2286000" algn="l">
              <a:lnSpc>
                <a:spcPct val="120000"/>
              </a:lnSpc>
              <a:spcBef>
                <a:spcPts val="667"/>
              </a:spcBef>
              <a:spcAft>
                <a:spcPts val="0"/>
              </a:spcAft>
              <a:buSzPts val="1620"/>
              <a:buChar char="•"/>
              <a:defRPr/>
            </a:lvl5pPr>
            <a:lvl6pPr indent="-342900" lvl="5" marL="2743200" algn="l">
              <a:lnSpc>
                <a:spcPct val="90000"/>
              </a:lnSpc>
              <a:spcBef>
                <a:spcPts val="667"/>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1" name="Google Shape;91;p30"/>
          <p:cNvSpPr txBox="1"/>
          <p:nvPr>
            <p:ph idx="2" type="body"/>
          </p:nvPr>
        </p:nvSpPr>
        <p:spPr>
          <a:xfrm>
            <a:off x="6199716" y="2438141"/>
            <a:ext cx="4127499" cy="265287"/>
          </a:xfrm>
          <a:prstGeom prst="rect">
            <a:avLst/>
          </a:prstGeom>
          <a:noFill/>
          <a:ln>
            <a:noFill/>
          </a:ln>
        </p:spPr>
        <p:txBody>
          <a:bodyPr anchorCtr="0" anchor="t" bIns="0" lIns="0" spcFirstLastPara="1" rIns="0" wrap="square" tIns="0">
            <a:spAutoFit/>
          </a:bodyPr>
          <a:lstStyle>
            <a:lvl1pPr indent="-228600" lvl="0" marL="457200" algn="l">
              <a:lnSpc>
                <a:spcPct val="120000"/>
              </a:lnSpc>
              <a:spcBef>
                <a:spcPts val="0"/>
              </a:spcBef>
              <a:spcAft>
                <a:spcPts val="0"/>
              </a:spcAft>
              <a:buSzPts val="1620"/>
              <a:buNone/>
              <a:defRPr/>
            </a:lvl1pPr>
            <a:lvl2pPr indent="-331469" lvl="1" marL="914400" algn="l">
              <a:lnSpc>
                <a:spcPct val="120000"/>
              </a:lnSpc>
              <a:spcBef>
                <a:spcPts val="1067"/>
              </a:spcBef>
              <a:spcAft>
                <a:spcPts val="0"/>
              </a:spcAft>
              <a:buSzPts val="1620"/>
              <a:buChar char="•"/>
              <a:defRPr/>
            </a:lvl2pPr>
            <a:lvl3pPr indent="-331469" lvl="2" marL="1371600" algn="l">
              <a:lnSpc>
                <a:spcPct val="120000"/>
              </a:lnSpc>
              <a:spcBef>
                <a:spcPts val="667"/>
              </a:spcBef>
              <a:spcAft>
                <a:spcPts val="0"/>
              </a:spcAft>
              <a:buSzPts val="1620"/>
              <a:buChar char="•"/>
              <a:defRPr/>
            </a:lvl3pPr>
            <a:lvl4pPr indent="-331469" lvl="3" marL="1828800" algn="l">
              <a:lnSpc>
                <a:spcPct val="120000"/>
              </a:lnSpc>
              <a:spcBef>
                <a:spcPts val="667"/>
              </a:spcBef>
              <a:spcAft>
                <a:spcPts val="0"/>
              </a:spcAft>
              <a:buSzPts val="1620"/>
              <a:buChar char="•"/>
              <a:defRPr/>
            </a:lvl4pPr>
            <a:lvl5pPr indent="-331470" lvl="4" marL="2286000" algn="l">
              <a:lnSpc>
                <a:spcPct val="120000"/>
              </a:lnSpc>
              <a:spcBef>
                <a:spcPts val="667"/>
              </a:spcBef>
              <a:spcAft>
                <a:spcPts val="0"/>
              </a:spcAft>
              <a:buSzPts val="1620"/>
              <a:buChar char="•"/>
              <a:defRPr/>
            </a:lvl5pPr>
            <a:lvl6pPr indent="-342900" lvl="5" marL="2743200" algn="l">
              <a:lnSpc>
                <a:spcPct val="90000"/>
              </a:lnSpc>
              <a:spcBef>
                <a:spcPts val="667"/>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2" name="Google Shape;92;p30"/>
          <p:cNvSpPr txBox="1"/>
          <p:nvPr>
            <p:ph idx="3" type="body"/>
          </p:nvPr>
        </p:nvSpPr>
        <p:spPr>
          <a:xfrm>
            <a:off x="6199716" y="2057401"/>
            <a:ext cx="4127499" cy="265287"/>
          </a:xfrm>
          <a:prstGeom prst="rect">
            <a:avLst/>
          </a:prstGeom>
          <a:noFill/>
          <a:ln>
            <a:noFill/>
          </a:ln>
        </p:spPr>
        <p:txBody>
          <a:bodyPr anchorCtr="0" anchor="t" bIns="0" lIns="0" spcFirstLastPara="1" rIns="0" wrap="square" tIns="0">
            <a:spAutoFit/>
          </a:bodyPr>
          <a:lstStyle>
            <a:lvl1pPr indent="-228600" lvl="0" marL="457200" algn="l">
              <a:lnSpc>
                <a:spcPct val="120000"/>
              </a:lnSpc>
              <a:spcBef>
                <a:spcPts val="0"/>
              </a:spcBef>
              <a:spcAft>
                <a:spcPts val="0"/>
              </a:spcAft>
              <a:buSzPts val="1440"/>
              <a:buNone/>
              <a:defRPr b="0" i="0">
                <a:solidFill>
                  <a:schemeClr val="dk1"/>
                </a:solidFill>
                <a:latin typeface="Lato"/>
                <a:ea typeface="Lato"/>
                <a:cs typeface="Lato"/>
                <a:sym typeface="Lato"/>
              </a:defRPr>
            </a:lvl1pPr>
            <a:lvl2pPr indent="-331469" lvl="1" marL="914400" algn="l">
              <a:lnSpc>
                <a:spcPct val="120000"/>
              </a:lnSpc>
              <a:spcBef>
                <a:spcPts val="1067"/>
              </a:spcBef>
              <a:spcAft>
                <a:spcPts val="0"/>
              </a:spcAft>
              <a:buSzPts val="1620"/>
              <a:buChar char="•"/>
              <a:defRPr/>
            </a:lvl2pPr>
            <a:lvl3pPr indent="-331469" lvl="2" marL="1371600" algn="l">
              <a:lnSpc>
                <a:spcPct val="120000"/>
              </a:lnSpc>
              <a:spcBef>
                <a:spcPts val="667"/>
              </a:spcBef>
              <a:spcAft>
                <a:spcPts val="0"/>
              </a:spcAft>
              <a:buSzPts val="1620"/>
              <a:buChar char="•"/>
              <a:defRPr/>
            </a:lvl3pPr>
            <a:lvl4pPr indent="-331469" lvl="3" marL="1828800" algn="l">
              <a:lnSpc>
                <a:spcPct val="120000"/>
              </a:lnSpc>
              <a:spcBef>
                <a:spcPts val="667"/>
              </a:spcBef>
              <a:spcAft>
                <a:spcPts val="0"/>
              </a:spcAft>
              <a:buSzPts val="1620"/>
              <a:buChar char="•"/>
              <a:defRPr/>
            </a:lvl4pPr>
            <a:lvl5pPr indent="-331470" lvl="4" marL="2286000" algn="l">
              <a:lnSpc>
                <a:spcPct val="120000"/>
              </a:lnSpc>
              <a:spcBef>
                <a:spcPts val="667"/>
              </a:spcBef>
              <a:spcAft>
                <a:spcPts val="0"/>
              </a:spcAft>
              <a:buSzPts val="1620"/>
              <a:buChar char="•"/>
              <a:defRPr/>
            </a:lvl5pPr>
            <a:lvl6pPr indent="-342900" lvl="5" marL="2743200" algn="l">
              <a:lnSpc>
                <a:spcPct val="90000"/>
              </a:lnSpc>
              <a:spcBef>
                <a:spcPts val="667"/>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3" name="Google Shape;93;p30"/>
          <p:cNvSpPr txBox="1"/>
          <p:nvPr>
            <p:ph idx="4" type="body"/>
          </p:nvPr>
        </p:nvSpPr>
        <p:spPr>
          <a:xfrm>
            <a:off x="790156" y="2438141"/>
            <a:ext cx="4127499" cy="265287"/>
          </a:xfrm>
          <a:prstGeom prst="rect">
            <a:avLst/>
          </a:prstGeom>
          <a:noFill/>
          <a:ln>
            <a:noFill/>
          </a:ln>
        </p:spPr>
        <p:txBody>
          <a:bodyPr anchorCtr="0" anchor="t" bIns="0" lIns="0" spcFirstLastPara="1" rIns="0" wrap="square" tIns="0">
            <a:spAutoFit/>
          </a:bodyPr>
          <a:lstStyle>
            <a:lvl1pPr indent="-228600" lvl="0" marL="457200" algn="l">
              <a:lnSpc>
                <a:spcPct val="120000"/>
              </a:lnSpc>
              <a:spcBef>
                <a:spcPts val="0"/>
              </a:spcBef>
              <a:spcAft>
                <a:spcPts val="0"/>
              </a:spcAft>
              <a:buSzPts val="1620"/>
              <a:buNone/>
              <a:defRPr/>
            </a:lvl1pPr>
            <a:lvl2pPr indent="-331469" lvl="1" marL="914400" algn="l">
              <a:lnSpc>
                <a:spcPct val="120000"/>
              </a:lnSpc>
              <a:spcBef>
                <a:spcPts val="1067"/>
              </a:spcBef>
              <a:spcAft>
                <a:spcPts val="0"/>
              </a:spcAft>
              <a:buSzPts val="1620"/>
              <a:buChar char="•"/>
              <a:defRPr/>
            </a:lvl2pPr>
            <a:lvl3pPr indent="-331469" lvl="2" marL="1371600" algn="l">
              <a:lnSpc>
                <a:spcPct val="120000"/>
              </a:lnSpc>
              <a:spcBef>
                <a:spcPts val="667"/>
              </a:spcBef>
              <a:spcAft>
                <a:spcPts val="0"/>
              </a:spcAft>
              <a:buSzPts val="1620"/>
              <a:buChar char="•"/>
              <a:defRPr/>
            </a:lvl3pPr>
            <a:lvl4pPr indent="-331469" lvl="3" marL="1828800" algn="l">
              <a:lnSpc>
                <a:spcPct val="120000"/>
              </a:lnSpc>
              <a:spcBef>
                <a:spcPts val="667"/>
              </a:spcBef>
              <a:spcAft>
                <a:spcPts val="0"/>
              </a:spcAft>
              <a:buSzPts val="1620"/>
              <a:buChar char="•"/>
              <a:defRPr/>
            </a:lvl4pPr>
            <a:lvl5pPr indent="-331470" lvl="4" marL="2286000" algn="l">
              <a:lnSpc>
                <a:spcPct val="120000"/>
              </a:lnSpc>
              <a:spcBef>
                <a:spcPts val="667"/>
              </a:spcBef>
              <a:spcAft>
                <a:spcPts val="0"/>
              </a:spcAft>
              <a:buSzPts val="1620"/>
              <a:buChar char="•"/>
              <a:defRPr/>
            </a:lvl5pPr>
            <a:lvl6pPr indent="-342900" lvl="5" marL="2743200" algn="l">
              <a:lnSpc>
                <a:spcPct val="90000"/>
              </a:lnSpc>
              <a:spcBef>
                <a:spcPts val="667"/>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extLst>
    <p:ext uri="{DCECCB84-F9BA-43D5-87BE-67443E8EF086}">
      <p15:sldGuideLst>
        <p15:guide id="1" orient="horz" pos="1529">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3 Content Cloumns">
  <p:cSld name="Title + 3 Content Cloumns">
    <p:spTree>
      <p:nvGrpSpPr>
        <p:cNvPr id="94" name="Shape 94"/>
        <p:cNvGrpSpPr/>
        <p:nvPr/>
      </p:nvGrpSpPr>
      <p:grpSpPr>
        <a:xfrm>
          <a:off x="0" y="0"/>
          <a:ext cx="0" cy="0"/>
          <a:chOff x="0" y="0"/>
          <a:chExt cx="0" cy="0"/>
        </a:xfrm>
      </p:grpSpPr>
      <p:pic>
        <p:nvPicPr>
          <p:cNvPr id="95" name="Google Shape;95;p31"/>
          <p:cNvPicPr preferRelativeResize="0"/>
          <p:nvPr/>
        </p:nvPicPr>
        <p:blipFill rotWithShape="1">
          <a:blip r:embed="rId2">
            <a:alphaModFix amt="15000"/>
          </a:blip>
          <a:srcRect b="0" l="0" r="0" t="0"/>
          <a:stretch/>
        </p:blipFill>
        <p:spPr>
          <a:xfrm>
            <a:off x="1" y="5332248"/>
            <a:ext cx="12192001" cy="1525531"/>
          </a:xfrm>
          <a:prstGeom prst="rect">
            <a:avLst/>
          </a:prstGeom>
          <a:noFill/>
          <a:ln>
            <a:noFill/>
          </a:ln>
        </p:spPr>
      </p:pic>
      <p:sp>
        <p:nvSpPr>
          <p:cNvPr id="96" name="Google Shape;96;p31"/>
          <p:cNvSpPr txBox="1"/>
          <p:nvPr>
            <p:ph type="title"/>
          </p:nvPr>
        </p:nvSpPr>
        <p:spPr>
          <a:xfrm>
            <a:off x="783166" y="700067"/>
            <a:ext cx="10636564" cy="701667"/>
          </a:xfrm>
          <a:prstGeom prst="rect">
            <a:avLst/>
          </a:prstGeom>
          <a:noFill/>
          <a:ln>
            <a:noFill/>
          </a:ln>
        </p:spPr>
        <p:txBody>
          <a:bodyPr anchorCtr="0" anchor="t" bIns="182875" lIns="0" spcFirstLastPara="1" rIns="0" wrap="square" tIns="0">
            <a:spAutoFit/>
          </a:bodyPr>
          <a:lstStyle>
            <a:lvl1pPr lvl="0" algn="l">
              <a:lnSpc>
                <a:spcPct val="90000"/>
              </a:lnSpc>
              <a:spcBef>
                <a:spcPts val="0"/>
              </a:spcBef>
              <a:spcAft>
                <a:spcPts val="0"/>
              </a:spcAft>
              <a:buClr>
                <a:schemeClr val="dk1"/>
              </a:buClr>
              <a:buSzPts val="3733"/>
              <a:buFont typeface="Lato Light"/>
              <a:buNone/>
              <a:defRPr sz="3733"/>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7" name="Google Shape;97;p31"/>
          <p:cNvSpPr txBox="1"/>
          <p:nvPr>
            <p:ph idx="1" type="body"/>
          </p:nvPr>
        </p:nvSpPr>
        <p:spPr>
          <a:xfrm>
            <a:off x="783168" y="2438141"/>
            <a:ext cx="3041651" cy="265287"/>
          </a:xfrm>
          <a:prstGeom prst="rect">
            <a:avLst/>
          </a:prstGeom>
          <a:noFill/>
          <a:ln>
            <a:noFill/>
          </a:ln>
        </p:spPr>
        <p:txBody>
          <a:bodyPr anchorCtr="0" anchor="t" bIns="0" lIns="0" spcFirstLastPara="1" rIns="0" wrap="square" tIns="0">
            <a:spAutoFit/>
          </a:bodyPr>
          <a:lstStyle>
            <a:lvl1pPr indent="-228600" lvl="0" marL="457200" algn="l">
              <a:lnSpc>
                <a:spcPct val="120000"/>
              </a:lnSpc>
              <a:spcBef>
                <a:spcPts val="0"/>
              </a:spcBef>
              <a:spcAft>
                <a:spcPts val="0"/>
              </a:spcAft>
              <a:buSzPts val="1620"/>
              <a:buNone/>
              <a:defRPr/>
            </a:lvl1pPr>
            <a:lvl2pPr indent="-331469" lvl="1" marL="914400" algn="l">
              <a:lnSpc>
                <a:spcPct val="120000"/>
              </a:lnSpc>
              <a:spcBef>
                <a:spcPts val="1067"/>
              </a:spcBef>
              <a:spcAft>
                <a:spcPts val="0"/>
              </a:spcAft>
              <a:buSzPts val="1620"/>
              <a:buChar char="•"/>
              <a:defRPr/>
            </a:lvl2pPr>
            <a:lvl3pPr indent="-331469" lvl="2" marL="1371600" algn="l">
              <a:lnSpc>
                <a:spcPct val="120000"/>
              </a:lnSpc>
              <a:spcBef>
                <a:spcPts val="667"/>
              </a:spcBef>
              <a:spcAft>
                <a:spcPts val="0"/>
              </a:spcAft>
              <a:buSzPts val="1620"/>
              <a:buChar char="•"/>
              <a:defRPr/>
            </a:lvl3pPr>
            <a:lvl4pPr indent="-331469" lvl="3" marL="1828800" algn="l">
              <a:lnSpc>
                <a:spcPct val="120000"/>
              </a:lnSpc>
              <a:spcBef>
                <a:spcPts val="667"/>
              </a:spcBef>
              <a:spcAft>
                <a:spcPts val="0"/>
              </a:spcAft>
              <a:buSzPts val="1620"/>
              <a:buChar char="•"/>
              <a:defRPr/>
            </a:lvl4pPr>
            <a:lvl5pPr indent="-331470" lvl="4" marL="2286000" algn="l">
              <a:lnSpc>
                <a:spcPct val="120000"/>
              </a:lnSpc>
              <a:spcBef>
                <a:spcPts val="667"/>
              </a:spcBef>
              <a:spcAft>
                <a:spcPts val="0"/>
              </a:spcAft>
              <a:buSzPts val="1620"/>
              <a:buChar char="•"/>
              <a:defRPr/>
            </a:lvl5pPr>
            <a:lvl6pPr indent="-342900" lvl="5" marL="2743200" algn="l">
              <a:lnSpc>
                <a:spcPct val="90000"/>
              </a:lnSpc>
              <a:spcBef>
                <a:spcPts val="667"/>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8" name="Google Shape;98;p31"/>
          <p:cNvSpPr txBox="1"/>
          <p:nvPr>
            <p:ph idx="2" type="body"/>
          </p:nvPr>
        </p:nvSpPr>
        <p:spPr>
          <a:xfrm>
            <a:off x="783168" y="2057401"/>
            <a:ext cx="3041651" cy="265287"/>
          </a:xfrm>
          <a:prstGeom prst="rect">
            <a:avLst/>
          </a:prstGeom>
          <a:noFill/>
          <a:ln>
            <a:noFill/>
          </a:ln>
        </p:spPr>
        <p:txBody>
          <a:bodyPr anchorCtr="0" anchor="t" bIns="0" lIns="0" spcFirstLastPara="1" rIns="0" wrap="square" tIns="0">
            <a:spAutoFit/>
          </a:bodyPr>
          <a:lstStyle>
            <a:lvl1pPr indent="-228600" lvl="0" marL="457200" algn="l">
              <a:lnSpc>
                <a:spcPct val="120000"/>
              </a:lnSpc>
              <a:spcBef>
                <a:spcPts val="0"/>
              </a:spcBef>
              <a:spcAft>
                <a:spcPts val="0"/>
              </a:spcAft>
              <a:buSzPts val="1440"/>
              <a:buNone/>
              <a:defRPr b="0" i="0">
                <a:solidFill>
                  <a:schemeClr val="dk1"/>
                </a:solidFill>
                <a:latin typeface="Lato"/>
                <a:ea typeface="Lato"/>
                <a:cs typeface="Lato"/>
                <a:sym typeface="Lato"/>
              </a:defRPr>
            </a:lvl1pPr>
            <a:lvl2pPr indent="-331469" lvl="1" marL="914400" algn="l">
              <a:lnSpc>
                <a:spcPct val="120000"/>
              </a:lnSpc>
              <a:spcBef>
                <a:spcPts val="1067"/>
              </a:spcBef>
              <a:spcAft>
                <a:spcPts val="0"/>
              </a:spcAft>
              <a:buSzPts val="1620"/>
              <a:buChar char="•"/>
              <a:defRPr/>
            </a:lvl2pPr>
            <a:lvl3pPr indent="-331469" lvl="2" marL="1371600" algn="l">
              <a:lnSpc>
                <a:spcPct val="120000"/>
              </a:lnSpc>
              <a:spcBef>
                <a:spcPts val="667"/>
              </a:spcBef>
              <a:spcAft>
                <a:spcPts val="0"/>
              </a:spcAft>
              <a:buSzPts val="1620"/>
              <a:buChar char="•"/>
              <a:defRPr/>
            </a:lvl3pPr>
            <a:lvl4pPr indent="-331469" lvl="3" marL="1828800" algn="l">
              <a:lnSpc>
                <a:spcPct val="120000"/>
              </a:lnSpc>
              <a:spcBef>
                <a:spcPts val="667"/>
              </a:spcBef>
              <a:spcAft>
                <a:spcPts val="0"/>
              </a:spcAft>
              <a:buSzPts val="1620"/>
              <a:buChar char="•"/>
              <a:defRPr/>
            </a:lvl4pPr>
            <a:lvl5pPr indent="-331470" lvl="4" marL="2286000" algn="l">
              <a:lnSpc>
                <a:spcPct val="120000"/>
              </a:lnSpc>
              <a:spcBef>
                <a:spcPts val="667"/>
              </a:spcBef>
              <a:spcAft>
                <a:spcPts val="0"/>
              </a:spcAft>
              <a:buSzPts val="1620"/>
              <a:buChar char="•"/>
              <a:defRPr/>
            </a:lvl5pPr>
            <a:lvl6pPr indent="-342900" lvl="5" marL="2743200" algn="l">
              <a:lnSpc>
                <a:spcPct val="90000"/>
              </a:lnSpc>
              <a:spcBef>
                <a:spcPts val="667"/>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9" name="Google Shape;99;p31"/>
          <p:cNvSpPr txBox="1"/>
          <p:nvPr>
            <p:ph idx="3" type="body"/>
          </p:nvPr>
        </p:nvSpPr>
        <p:spPr>
          <a:xfrm>
            <a:off x="8373672" y="2438141"/>
            <a:ext cx="3041651" cy="265287"/>
          </a:xfrm>
          <a:prstGeom prst="rect">
            <a:avLst/>
          </a:prstGeom>
          <a:noFill/>
          <a:ln>
            <a:noFill/>
          </a:ln>
        </p:spPr>
        <p:txBody>
          <a:bodyPr anchorCtr="0" anchor="t" bIns="0" lIns="0" spcFirstLastPara="1" rIns="0" wrap="square" tIns="0">
            <a:spAutoFit/>
          </a:bodyPr>
          <a:lstStyle>
            <a:lvl1pPr indent="-228600" lvl="0" marL="457200" algn="l">
              <a:lnSpc>
                <a:spcPct val="120000"/>
              </a:lnSpc>
              <a:spcBef>
                <a:spcPts val="0"/>
              </a:spcBef>
              <a:spcAft>
                <a:spcPts val="0"/>
              </a:spcAft>
              <a:buSzPts val="1620"/>
              <a:buNone/>
              <a:defRPr/>
            </a:lvl1pPr>
            <a:lvl2pPr indent="-331469" lvl="1" marL="914400" algn="l">
              <a:lnSpc>
                <a:spcPct val="120000"/>
              </a:lnSpc>
              <a:spcBef>
                <a:spcPts val="1067"/>
              </a:spcBef>
              <a:spcAft>
                <a:spcPts val="0"/>
              </a:spcAft>
              <a:buSzPts val="1620"/>
              <a:buChar char="•"/>
              <a:defRPr/>
            </a:lvl2pPr>
            <a:lvl3pPr indent="-331469" lvl="2" marL="1371600" algn="l">
              <a:lnSpc>
                <a:spcPct val="120000"/>
              </a:lnSpc>
              <a:spcBef>
                <a:spcPts val="667"/>
              </a:spcBef>
              <a:spcAft>
                <a:spcPts val="0"/>
              </a:spcAft>
              <a:buSzPts val="1620"/>
              <a:buChar char="•"/>
              <a:defRPr/>
            </a:lvl3pPr>
            <a:lvl4pPr indent="-331469" lvl="3" marL="1828800" algn="l">
              <a:lnSpc>
                <a:spcPct val="120000"/>
              </a:lnSpc>
              <a:spcBef>
                <a:spcPts val="667"/>
              </a:spcBef>
              <a:spcAft>
                <a:spcPts val="0"/>
              </a:spcAft>
              <a:buSzPts val="1620"/>
              <a:buChar char="•"/>
              <a:defRPr/>
            </a:lvl4pPr>
            <a:lvl5pPr indent="-331470" lvl="4" marL="2286000" algn="l">
              <a:lnSpc>
                <a:spcPct val="120000"/>
              </a:lnSpc>
              <a:spcBef>
                <a:spcPts val="667"/>
              </a:spcBef>
              <a:spcAft>
                <a:spcPts val="0"/>
              </a:spcAft>
              <a:buSzPts val="1620"/>
              <a:buChar char="•"/>
              <a:defRPr/>
            </a:lvl5pPr>
            <a:lvl6pPr indent="-342900" lvl="5" marL="2743200" algn="l">
              <a:lnSpc>
                <a:spcPct val="90000"/>
              </a:lnSpc>
              <a:spcBef>
                <a:spcPts val="667"/>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0" name="Google Shape;100;p31"/>
          <p:cNvSpPr txBox="1"/>
          <p:nvPr>
            <p:ph idx="4" type="body"/>
          </p:nvPr>
        </p:nvSpPr>
        <p:spPr>
          <a:xfrm>
            <a:off x="8373672" y="2057401"/>
            <a:ext cx="3041651" cy="265287"/>
          </a:xfrm>
          <a:prstGeom prst="rect">
            <a:avLst/>
          </a:prstGeom>
          <a:noFill/>
          <a:ln>
            <a:noFill/>
          </a:ln>
        </p:spPr>
        <p:txBody>
          <a:bodyPr anchorCtr="0" anchor="t" bIns="0" lIns="0" spcFirstLastPara="1" rIns="0" wrap="square" tIns="0">
            <a:spAutoFit/>
          </a:bodyPr>
          <a:lstStyle>
            <a:lvl1pPr indent="-228600" lvl="0" marL="457200" algn="l">
              <a:lnSpc>
                <a:spcPct val="120000"/>
              </a:lnSpc>
              <a:spcBef>
                <a:spcPts val="0"/>
              </a:spcBef>
              <a:spcAft>
                <a:spcPts val="0"/>
              </a:spcAft>
              <a:buSzPts val="1440"/>
              <a:buNone/>
              <a:defRPr b="0" i="0">
                <a:solidFill>
                  <a:schemeClr val="dk1"/>
                </a:solidFill>
                <a:latin typeface="Lato"/>
                <a:ea typeface="Lato"/>
                <a:cs typeface="Lato"/>
                <a:sym typeface="Lato"/>
              </a:defRPr>
            </a:lvl1pPr>
            <a:lvl2pPr indent="-331469" lvl="1" marL="914400" algn="l">
              <a:lnSpc>
                <a:spcPct val="120000"/>
              </a:lnSpc>
              <a:spcBef>
                <a:spcPts val="1067"/>
              </a:spcBef>
              <a:spcAft>
                <a:spcPts val="0"/>
              </a:spcAft>
              <a:buSzPts val="1620"/>
              <a:buChar char="•"/>
              <a:defRPr/>
            </a:lvl2pPr>
            <a:lvl3pPr indent="-331469" lvl="2" marL="1371600" algn="l">
              <a:lnSpc>
                <a:spcPct val="120000"/>
              </a:lnSpc>
              <a:spcBef>
                <a:spcPts val="667"/>
              </a:spcBef>
              <a:spcAft>
                <a:spcPts val="0"/>
              </a:spcAft>
              <a:buSzPts val="1620"/>
              <a:buChar char="•"/>
              <a:defRPr/>
            </a:lvl3pPr>
            <a:lvl4pPr indent="-331469" lvl="3" marL="1828800" algn="l">
              <a:lnSpc>
                <a:spcPct val="120000"/>
              </a:lnSpc>
              <a:spcBef>
                <a:spcPts val="667"/>
              </a:spcBef>
              <a:spcAft>
                <a:spcPts val="0"/>
              </a:spcAft>
              <a:buSzPts val="1620"/>
              <a:buChar char="•"/>
              <a:defRPr/>
            </a:lvl4pPr>
            <a:lvl5pPr indent="-331470" lvl="4" marL="2286000" algn="l">
              <a:lnSpc>
                <a:spcPct val="120000"/>
              </a:lnSpc>
              <a:spcBef>
                <a:spcPts val="667"/>
              </a:spcBef>
              <a:spcAft>
                <a:spcPts val="0"/>
              </a:spcAft>
              <a:buSzPts val="1620"/>
              <a:buChar char="•"/>
              <a:defRPr/>
            </a:lvl5pPr>
            <a:lvl6pPr indent="-342900" lvl="5" marL="2743200" algn="l">
              <a:lnSpc>
                <a:spcPct val="90000"/>
              </a:lnSpc>
              <a:spcBef>
                <a:spcPts val="667"/>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1" name="Google Shape;101;p31"/>
          <p:cNvSpPr txBox="1"/>
          <p:nvPr>
            <p:ph idx="5" type="body"/>
          </p:nvPr>
        </p:nvSpPr>
        <p:spPr>
          <a:xfrm>
            <a:off x="4580622" y="2438141"/>
            <a:ext cx="3041651" cy="265287"/>
          </a:xfrm>
          <a:prstGeom prst="rect">
            <a:avLst/>
          </a:prstGeom>
          <a:noFill/>
          <a:ln>
            <a:noFill/>
          </a:ln>
        </p:spPr>
        <p:txBody>
          <a:bodyPr anchorCtr="0" anchor="t" bIns="0" lIns="0" spcFirstLastPara="1" rIns="0" wrap="square" tIns="0">
            <a:spAutoFit/>
          </a:bodyPr>
          <a:lstStyle>
            <a:lvl1pPr indent="-228600" lvl="0" marL="457200" algn="l">
              <a:lnSpc>
                <a:spcPct val="120000"/>
              </a:lnSpc>
              <a:spcBef>
                <a:spcPts val="0"/>
              </a:spcBef>
              <a:spcAft>
                <a:spcPts val="0"/>
              </a:spcAft>
              <a:buSzPts val="1620"/>
              <a:buNone/>
              <a:defRPr/>
            </a:lvl1pPr>
            <a:lvl2pPr indent="-331469" lvl="1" marL="914400" algn="l">
              <a:lnSpc>
                <a:spcPct val="120000"/>
              </a:lnSpc>
              <a:spcBef>
                <a:spcPts val="1067"/>
              </a:spcBef>
              <a:spcAft>
                <a:spcPts val="0"/>
              </a:spcAft>
              <a:buSzPts val="1620"/>
              <a:buChar char="•"/>
              <a:defRPr/>
            </a:lvl2pPr>
            <a:lvl3pPr indent="-331469" lvl="2" marL="1371600" algn="l">
              <a:lnSpc>
                <a:spcPct val="120000"/>
              </a:lnSpc>
              <a:spcBef>
                <a:spcPts val="667"/>
              </a:spcBef>
              <a:spcAft>
                <a:spcPts val="0"/>
              </a:spcAft>
              <a:buSzPts val="1620"/>
              <a:buChar char="•"/>
              <a:defRPr/>
            </a:lvl3pPr>
            <a:lvl4pPr indent="-331469" lvl="3" marL="1828800" algn="l">
              <a:lnSpc>
                <a:spcPct val="120000"/>
              </a:lnSpc>
              <a:spcBef>
                <a:spcPts val="667"/>
              </a:spcBef>
              <a:spcAft>
                <a:spcPts val="0"/>
              </a:spcAft>
              <a:buSzPts val="1620"/>
              <a:buChar char="•"/>
              <a:defRPr/>
            </a:lvl4pPr>
            <a:lvl5pPr indent="-331470" lvl="4" marL="2286000" algn="l">
              <a:lnSpc>
                <a:spcPct val="120000"/>
              </a:lnSpc>
              <a:spcBef>
                <a:spcPts val="667"/>
              </a:spcBef>
              <a:spcAft>
                <a:spcPts val="0"/>
              </a:spcAft>
              <a:buSzPts val="1620"/>
              <a:buChar char="•"/>
              <a:defRPr/>
            </a:lvl5pPr>
            <a:lvl6pPr indent="-342900" lvl="5" marL="2743200" algn="l">
              <a:lnSpc>
                <a:spcPct val="90000"/>
              </a:lnSpc>
              <a:spcBef>
                <a:spcPts val="667"/>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2" name="Google Shape;102;p31"/>
          <p:cNvSpPr txBox="1"/>
          <p:nvPr>
            <p:ph idx="6" type="body"/>
          </p:nvPr>
        </p:nvSpPr>
        <p:spPr>
          <a:xfrm>
            <a:off x="4580622" y="2057401"/>
            <a:ext cx="3041651" cy="265287"/>
          </a:xfrm>
          <a:prstGeom prst="rect">
            <a:avLst/>
          </a:prstGeom>
          <a:noFill/>
          <a:ln>
            <a:noFill/>
          </a:ln>
        </p:spPr>
        <p:txBody>
          <a:bodyPr anchorCtr="0" anchor="t" bIns="0" lIns="0" spcFirstLastPara="1" rIns="0" wrap="square" tIns="0">
            <a:spAutoFit/>
          </a:bodyPr>
          <a:lstStyle>
            <a:lvl1pPr indent="-228600" lvl="0" marL="457200" algn="l">
              <a:lnSpc>
                <a:spcPct val="120000"/>
              </a:lnSpc>
              <a:spcBef>
                <a:spcPts val="0"/>
              </a:spcBef>
              <a:spcAft>
                <a:spcPts val="0"/>
              </a:spcAft>
              <a:buSzPts val="1440"/>
              <a:buNone/>
              <a:defRPr b="0" i="0">
                <a:solidFill>
                  <a:schemeClr val="dk1"/>
                </a:solidFill>
                <a:latin typeface="Lato"/>
                <a:ea typeface="Lato"/>
                <a:cs typeface="Lato"/>
                <a:sym typeface="Lato"/>
              </a:defRPr>
            </a:lvl1pPr>
            <a:lvl2pPr indent="-331469" lvl="1" marL="914400" algn="l">
              <a:lnSpc>
                <a:spcPct val="120000"/>
              </a:lnSpc>
              <a:spcBef>
                <a:spcPts val="1067"/>
              </a:spcBef>
              <a:spcAft>
                <a:spcPts val="0"/>
              </a:spcAft>
              <a:buSzPts val="1620"/>
              <a:buChar char="•"/>
              <a:defRPr/>
            </a:lvl2pPr>
            <a:lvl3pPr indent="-331469" lvl="2" marL="1371600" algn="l">
              <a:lnSpc>
                <a:spcPct val="120000"/>
              </a:lnSpc>
              <a:spcBef>
                <a:spcPts val="667"/>
              </a:spcBef>
              <a:spcAft>
                <a:spcPts val="0"/>
              </a:spcAft>
              <a:buSzPts val="1620"/>
              <a:buChar char="•"/>
              <a:defRPr/>
            </a:lvl3pPr>
            <a:lvl4pPr indent="-331469" lvl="3" marL="1828800" algn="l">
              <a:lnSpc>
                <a:spcPct val="120000"/>
              </a:lnSpc>
              <a:spcBef>
                <a:spcPts val="667"/>
              </a:spcBef>
              <a:spcAft>
                <a:spcPts val="0"/>
              </a:spcAft>
              <a:buSzPts val="1620"/>
              <a:buChar char="•"/>
              <a:defRPr/>
            </a:lvl4pPr>
            <a:lvl5pPr indent="-331470" lvl="4" marL="2286000" algn="l">
              <a:lnSpc>
                <a:spcPct val="120000"/>
              </a:lnSpc>
              <a:spcBef>
                <a:spcPts val="667"/>
              </a:spcBef>
              <a:spcAft>
                <a:spcPts val="0"/>
              </a:spcAft>
              <a:buSzPts val="1620"/>
              <a:buChar char="•"/>
              <a:defRPr/>
            </a:lvl5pPr>
            <a:lvl6pPr indent="-342900" lvl="5" marL="2743200" algn="l">
              <a:lnSpc>
                <a:spcPct val="90000"/>
              </a:lnSpc>
              <a:spcBef>
                <a:spcPts val="667"/>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extLst>
    <p:ext uri="{DCECCB84-F9BA-43D5-87BE-67443E8EF086}">
      <p15:sldGuideLst>
        <p15:guide id="1" orient="horz" pos="1529">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Left">
  <p:cSld name="Content Left">
    <p:spTree>
      <p:nvGrpSpPr>
        <p:cNvPr id="103" name="Shape 103"/>
        <p:cNvGrpSpPr/>
        <p:nvPr/>
      </p:nvGrpSpPr>
      <p:grpSpPr>
        <a:xfrm>
          <a:off x="0" y="0"/>
          <a:ext cx="0" cy="0"/>
          <a:chOff x="0" y="0"/>
          <a:chExt cx="0" cy="0"/>
        </a:xfrm>
      </p:grpSpPr>
      <p:pic>
        <p:nvPicPr>
          <p:cNvPr id="104" name="Google Shape;104;p32"/>
          <p:cNvPicPr preferRelativeResize="0"/>
          <p:nvPr/>
        </p:nvPicPr>
        <p:blipFill rotWithShape="1">
          <a:blip r:embed="rId2">
            <a:alphaModFix amt="15000"/>
          </a:blip>
          <a:srcRect b="0" l="0" r="0" t="0"/>
          <a:stretch/>
        </p:blipFill>
        <p:spPr>
          <a:xfrm>
            <a:off x="1" y="5332248"/>
            <a:ext cx="12192001" cy="1525531"/>
          </a:xfrm>
          <a:prstGeom prst="rect">
            <a:avLst/>
          </a:prstGeom>
          <a:noFill/>
          <a:ln>
            <a:noFill/>
          </a:ln>
        </p:spPr>
      </p:pic>
      <p:sp>
        <p:nvSpPr>
          <p:cNvPr id="105" name="Google Shape;105;p32"/>
          <p:cNvSpPr txBox="1"/>
          <p:nvPr>
            <p:ph type="title"/>
          </p:nvPr>
        </p:nvSpPr>
        <p:spPr>
          <a:xfrm>
            <a:off x="783168" y="2665715"/>
            <a:ext cx="5207001" cy="1218667"/>
          </a:xfrm>
          <a:prstGeom prst="rect">
            <a:avLst/>
          </a:prstGeom>
          <a:noFill/>
          <a:ln>
            <a:noFill/>
          </a:ln>
        </p:spPr>
        <p:txBody>
          <a:bodyPr anchorCtr="0" anchor="t" bIns="182875" lIns="0" spcFirstLastPara="1" rIns="0" wrap="square" tIns="0">
            <a:spAutoFit/>
          </a:bodyPr>
          <a:lstStyle>
            <a:lvl1pPr lvl="0" algn="l">
              <a:lnSpc>
                <a:spcPct val="90000"/>
              </a:lnSpc>
              <a:spcBef>
                <a:spcPts val="0"/>
              </a:spcBef>
              <a:spcAft>
                <a:spcPts val="0"/>
              </a:spcAft>
              <a:buClr>
                <a:schemeClr val="dk1"/>
              </a:buClr>
              <a:buSzPts val="3733"/>
              <a:buFont typeface="Lato Light"/>
              <a:buNone/>
              <a:defRPr sz="3733"/>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6" name="Google Shape;106;p32"/>
          <p:cNvSpPr txBox="1"/>
          <p:nvPr>
            <p:ph idx="1" type="body"/>
          </p:nvPr>
        </p:nvSpPr>
        <p:spPr>
          <a:xfrm>
            <a:off x="783167" y="3429001"/>
            <a:ext cx="5206999" cy="265287"/>
          </a:xfrm>
          <a:prstGeom prst="rect">
            <a:avLst/>
          </a:prstGeom>
          <a:noFill/>
          <a:ln>
            <a:noFill/>
          </a:ln>
        </p:spPr>
        <p:txBody>
          <a:bodyPr anchorCtr="0" anchor="t" bIns="0" lIns="0" spcFirstLastPara="1" rIns="0" wrap="square" tIns="0">
            <a:spAutoFit/>
          </a:bodyPr>
          <a:lstStyle>
            <a:lvl1pPr indent="-228600" lvl="0" marL="457200" algn="l">
              <a:lnSpc>
                <a:spcPct val="120000"/>
              </a:lnSpc>
              <a:spcBef>
                <a:spcPts val="0"/>
              </a:spcBef>
              <a:spcAft>
                <a:spcPts val="0"/>
              </a:spcAft>
              <a:buSzPts val="1620"/>
              <a:buNone/>
              <a:defRPr/>
            </a:lvl1pPr>
            <a:lvl2pPr indent="-331469" lvl="1" marL="914400" algn="l">
              <a:lnSpc>
                <a:spcPct val="120000"/>
              </a:lnSpc>
              <a:spcBef>
                <a:spcPts val="1067"/>
              </a:spcBef>
              <a:spcAft>
                <a:spcPts val="0"/>
              </a:spcAft>
              <a:buSzPts val="1620"/>
              <a:buChar char="•"/>
              <a:defRPr/>
            </a:lvl2pPr>
            <a:lvl3pPr indent="-331469" lvl="2" marL="1371600" algn="l">
              <a:lnSpc>
                <a:spcPct val="120000"/>
              </a:lnSpc>
              <a:spcBef>
                <a:spcPts val="667"/>
              </a:spcBef>
              <a:spcAft>
                <a:spcPts val="0"/>
              </a:spcAft>
              <a:buSzPts val="1620"/>
              <a:buChar char="•"/>
              <a:defRPr/>
            </a:lvl3pPr>
            <a:lvl4pPr indent="-331469" lvl="3" marL="1828800" algn="l">
              <a:lnSpc>
                <a:spcPct val="120000"/>
              </a:lnSpc>
              <a:spcBef>
                <a:spcPts val="667"/>
              </a:spcBef>
              <a:spcAft>
                <a:spcPts val="0"/>
              </a:spcAft>
              <a:buSzPts val="1620"/>
              <a:buChar char="•"/>
              <a:defRPr/>
            </a:lvl4pPr>
            <a:lvl5pPr indent="-331470" lvl="4" marL="2286000" algn="l">
              <a:lnSpc>
                <a:spcPct val="120000"/>
              </a:lnSpc>
              <a:spcBef>
                <a:spcPts val="667"/>
              </a:spcBef>
              <a:spcAft>
                <a:spcPts val="0"/>
              </a:spcAft>
              <a:buSzPts val="1620"/>
              <a:buChar char="•"/>
              <a:defRPr/>
            </a:lvl5pPr>
            <a:lvl6pPr indent="-342900" lvl="5" marL="2743200" algn="l">
              <a:lnSpc>
                <a:spcPct val="90000"/>
              </a:lnSpc>
              <a:spcBef>
                <a:spcPts val="667"/>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Right">
  <p:cSld name="Content Right">
    <p:spTree>
      <p:nvGrpSpPr>
        <p:cNvPr id="107" name="Shape 107"/>
        <p:cNvGrpSpPr/>
        <p:nvPr/>
      </p:nvGrpSpPr>
      <p:grpSpPr>
        <a:xfrm>
          <a:off x="0" y="0"/>
          <a:ext cx="0" cy="0"/>
          <a:chOff x="0" y="0"/>
          <a:chExt cx="0" cy="0"/>
        </a:xfrm>
      </p:grpSpPr>
      <p:pic>
        <p:nvPicPr>
          <p:cNvPr id="108" name="Google Shape;108;p33"/>
          <p:cNvPicPr preferRelativeResize="0"/>
          <p:nvPr/>
        </p:nvPicPr>
        <p:blipFill rotWithShape="1">
          <a:blip r:embed="rId2">
            <a:alphaModFix amt="15000"/>
          </a:blip>
          <a:srcRect b="0" l="0" r="0" t="0"/>
          <a:stretch/>
        </p:blipFill>
        <p:spPr>
          <a:xfrm>
            <a:off x="1" y="5332248"/>
            <a:ext cx="12192001" cy="1525531"/>
          </a:xfrm>
          <a:prstGeom prst="rect">
            <a:avLst/>
          </a:prstGeom>
          <a:noFill/>
          <a:ln>
            <a:noFill/>
          </a:ln>
        </p:spPr>
      </p:pic>
      <p:sp>
        <p:nvSpPr>
          <p:cNvPr id="109" name="Google Shape;109;p33"/>
          <p:cNvSpPr txBox="1"/>
          <p:nvPr>
            <p:ph type="title"/>
          </p:nvPr>
        </p:nvSpPr>
        <p:spPr>
          <a:xfrm>
            <a:off x="6206066" y="2662582"/>
            <a:ext cx="5207001" cy="1218667"/>
          </a:xfrm>
          <a:prstGeom prst="rect">
            <a:avLst/>
          </a:prstGeom>
          <a:noFill/>
          <a:ln>
            <a:noFill/>
          </a:ln>
        </p:spPr>
        <p:txBody>
          <a:bodyPr anchorCtr="0" anchor="t" bIns="182875" lIns="0" spcFirstLastPara="1" rIns="0" wrap="square" tIns="0">
            <a:spAutoFit/>
          </a:bodyPr>
          <a:lstStyle>
            <a:lvl1pPr lvl="0" algn="l">
              <a:lnSpc>
                <a:spcPct val="90000"/>
              </a:lnSpc>
              <a:spcBef>
                <a:spcPts val="0"/>
              </a:spcBef>
              <a:spcAft>
                <a:spcPts val="0"/>
              </a:spcAft>
              <a:buClr>
                <a:schemeClr val="dk1"/>
              </a:buClr>
              <a:buSzPts val="3733"/>
              <a:buFont typeface="Lato Light"/>
              <a:buNone/>
              <a:defRPr sz="3733"/>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0" name="Google Shape;110;p33"/>
          <p:cNvSpPr txBox="1"/>
          <p:nvPr>
            <p:ph idx="1" type="body"/>
          </p:nvPr>
        </p:nvSpPr>
        <p:spPr>
          <a:xfrm>
            <a:off x="6206069" y="3429001"/>
            <a:ext cx="5206999" cy="265287"/>
          </a:xfrm>
          <a:prstGeom prst="rect">
            <a:avLst/>
          </a:prstGeom>
          <a:noFill/>
          <a:ln>
            <a:noFill/>
          </a:ln>
        </p:spPr>
        <p:txBody>
          <a:bodyPr anchorCtr="0" anchor="t" bIns="0" lIns="0" spcFirstLastPara="1" rIns="0" wrap="square" tIns="0">
            <a:spAutoFit/>
          </a:bodyPr>
          <a:lstStyle>
            <a:lvl1pPr indent="-228600" lvl="0" marL="457200" algn="l">
              <a:lnSpc>
                <a:spcPct val="120000"/>
              </a:lnSpc>
              <a:spcBef>
                <a:spcPts val="0"/>
              </a:spcBef>
              <a:spcAft>
                <a:spcPts val="0"/>
              </a:spcAft>
              <a:buSzPts val="1620"/>
              <a:buNone/>
              <a:defRPr/>
            </a:lvl1pPr>
            <a:lvl2pPr indent="-331469" lvl="1" marL="914400" algn="l">
              <a:lnSpc>
                <a:spcPct val="120000"/>
              </a:lnSpc>
              <a:spcBef>
                <a:spcPts val="1067"/>
              </a:spcBef>
              <a:spcAft>
                <a:spcPts val="0"/>
              </a:spcAft>
              <a:buSzPts val="1620"/>
              <a:buChar char="•"/>
              <a:defRPr/>
            </a:lvl2pPr>
            <a:lvl3pPr indent="-331469" lvl="2" marL="1371600" algn="l">
              <a:lnSpc>
                <a:spcPct val="120000"/>
              </a:lnSpc>
              <a:spcBef>
                <a:spcPts val="667"/>
              </a:spcBef>
              <a:spcAft>
                <a:spcPts val="0"/>
              </a:spcAft>
              <a:buSzPts val="1620"/>
              <a:buChar char="•"/>
              <a:defRPr/>
            </a:lvl3pPr>
            <a:lvl4pPr indent="-331469" lvl="3" marL="1828800" algn="l">
              <a:lnSpc>
                <a:spcPct val="120000"/>
              </a:lnSpc>
              <a:spcBef>
                <a:spcPts val="667"/>
              </a:spcBef>
              <a:spcAft>
                <a:spcPts val="0"/>
              </a:spcAft>
              <a:buSzPts val="1620"/>
              <a:buChar char="•"/>
              <a:defRPr/>
            </a:lvl4pPr>
            <a:lvl5pPr indent="-331470" lvl="4" marL="2286000" algn="l">
              <a:lnSpc>
                <a:spcPct val="120000"/>
              </a:lnSpc>
              <a:spcBef>
                <a:spcPts val="667"/>
              </a:spcBef>
              <a:spcAft>
                <a:spcPts val="0"/>
              </a:spcAft>
              <a:buSzPts val="1620"/>
              <a:buChar char="•"/>
              <a:defRPr/>
            </a:lvl5pPr>
            <a:lvl6pPr indent="-342900" lvl="5" marL="2743200" algn="l">
              <a:lnSpc>
                <a:spcPct val="90000"/>
              </a:lnSpc>
              <a:spcBef>
                <a:spcPts val="667"/>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left middle">
  <p:cSld name="Title left middle">
    <p:spTree>
      <p:nvGrpSpPr>
        <p:cNvPr id="111" name="Shape 111"/>
        <p:cNvGrpSpPr/>
        <p:nvPr/>
      </p:nvGrpSpPr>
      <p:grpSpPr>
        <a:xfrm>
          <a:off x="0" y="0"/>
          <a:ext cx="0" cy="0"/>
          <a:chOff x="0" y="0"/>
          <a:chExt cx="0" cy="0"/>
        </a:xfrm>
      </p:grpSpPr>
      <p:pic>
        <p:nvPicPr>
          <p:cNvPr id="112" name="Google Shape;112;p34"/>
          <p:cNvPicPr preferRelativeResize="0"/>
          <p:nvPr/>
        </p:nvPicPr>
        <p:blipFill rotWithShape="1">
          <a:blip r:embed="rId2">
            <a:alphaModFix amt="15000"/>
          </a:blip>
          <a:srcRect b="0" l="0" r="0" t="0"/>
          <a:stretch/>
        </p:blipFill>
        <p:spPr>
          <a:xfrm>
            <a:off x="1" y="5332248"/>
            <a:ext cx="12192001" cy="1525531"/>
          </a:xfrm>
          <a:prstGeom prst="rect">
            <a:avLst/>
          </a:prstGeom>
          <a:noFill/>
          <a:ln>
            <a:noFill/>
          </a:ln>
        </p:spPr>
      </p:pic>
      <p:sp>
        <p:nvSpPr>
          <p:cNvPr id="113" name="Google Shape;113;p34"/>
          <p:cNvSpPr txBox="1"/>
          <p:nvPr>
            <p:ph type="title"/>
          </p:nvPr>
        </p:nvSpPr>
        <p:spPr>
          <a:xfrm>
            <a:off x="783166" y="685800"/>
            <a:ext cx="5207001" cy="548640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chemeClr val="dk1"/>
              </a:buClr>
              <a:buSzPts val="3733"/>
              <a:buFont typeface="Lato Light"/>
              <a:buNone/>
              <a:defRPr sz="3733"/>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4" name="Google Shape;114;p34"/>
          <p:cNvSpPr txBox="1"/>
          <p:nvPr>
            <p:ph idx="1" type="body"/>
          </p:nvPr>
        </p:nvSpPr>
        <p:spPr>
          <a:xfrm>
            <a:off x="7277099" y="685801"/>
            <a:ext cx="4131735" cy="5486399"/>
          </a:xfrm>
          <a:prstGeom prst="rect">
            <a:avLst/>
          </a:prstGeom>
          <a:noFill/>
          <a:ln>
            <a:noFill/>
          </a:ln>
        </p:spPr>
        <p:txBody>
          <a:bodyPr anchorCtr="0" anchor="ctr" bIns="0" lIns="0" spcFirstLastPara="1" rIns="0" wrap="square" tIns="0">
            <a:noAutofit/>
          </a:bodyPr>
          <a:lstStyle>
            <a:lvl1pPr indent="-228600" lvl="0" marL="457200" algn="l">
              <a:lnSpc>
                <a:spcPct val="120000"/>
              </a:lnSpc>
              <a:spcBef>
                <a:spcPts val="0"/>
              </a:spcBef>
              <a:spcAft>
                <a:spcPts val="0"/>
              </a:spcAft>
              <a:buSzPts val="1620"/>
              <a:buNone/>
              <a:defRPr/>
            </a:lvl1pPr>
            <a:lvl2pPr indent="-331469" lvl="1" marL="914400" algn="l">
              <a:lnSpc>
                <a:spcPct val="120000"/>
              </a:lnSpc>
              <a:spcBef>
                <a:spcPts val="1067"/>
              </a:spcBef>
              <a:spcAft>
                <a:spcPts val="0"/>
              </a:spcAft>
              <a:buSzPts val="1620"/>
              <a:buChar char="•"/>
              <a:defRPr/>
            </a:lvl2pPr>
            <a:lvl3pPr indent="-331469" lvl="2" marL="1371600" algn="l">
              <a:lnSpc>
                <a:spcPct val="120000"/>
              </a:lnSpc>
              <a:spcBef>
                <a:spcPts val="667"/>
              </a:spcBef>
              <a:spcAft>
                <a:spcPts val="0"/>
              </a:spcAft>
              <a:buSzPts val="1620"/>
              <a:buChar char="•"/>
              <a:defRPr/>
            </a:lvl3pPr>
            <a:lvl4pPr indent="-331469" lvl="3" marL="1828800" algn="l">
              <a:lnSpc>
                <a:spcPct val="120000"/>
              </a:lnSpc>
              <a:spcBef>
                <a:spcPts val="667"/>
              </a:spcBef>
              <a:spcAft>
                <a:spcPts val="0"/>
              </a:spcAft>
              <a:buSzPts val="1620"/>
              <a:buChar char="•"/>
              <a:defRPr/>
            </a:lvl4pPr>
            <a:lvl5pPr indent="-331470" lvl="4" marL="2286000" algn="l">
              <a:lnSpc>
                <a:spcPct val="120000"/>
              </a:lnSpc>
              <a:spcBef>
                <a:spcPts val="667"/>
              </a:spcBef>
              <a:spcAft>
                <a:spcPts val="0"/>
              </a:spcAft>
              <a:buSzPts val="1620"/>
              <a:buChar char="•"/>
              <a:defRPr/>
            </a:lvl5pPr>
            <a:lvl6pPr indent="-342900" lvl="5" marL="2743200" algn="l">
              <a:lnSpc>
                <a:spcPct val="90000"/>
              </a:lnSpc>
              <a:spcBef>
                <a:spcPts val="667"/>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2BG - GradientR - Logo">
  <p:cSld name="Blank - 2BG - GradientR - Logo">
    <p:bg>
      <p:bgPr>
        <a:gradFill>
          <a:gsLst>
            <a:gs pos="0">
              <a:schemeClr val="lt1"/>
            </a:gs>
            <a:gs pos="50000">
              <a:schemeClr val="lt1"/>
            </a:gs>
            <a:gs pos="100000">
              <a:srgbClr val="E5E5E5"/>
            </a:gs>
          </a:gsLst>
          <a:lin ang="8100000" scaled="0"/>
        </a:gradFill>
      </p:bgPr>
    </p:bg>
    <p:spTree>
      <p:nvGrpSpPr>
        <p:cNvPr id="21" name="Shape 21"/>
        <p:cNvGrpSpPr/>
        <p:nvPr/>
      </p:nvGrpSpPr>
      <p:grpSpPr>
        <a:xfrm>
          <a:off x="0" y="0"/>
          <a:ext cx="0" cy="0"/>
          <a:chOff x="0" y="0"/>
          <a:chExt cx="0" cy="0"/>
        </a:xfrm>
      </p:grpSpPr>
      <p:pic>
        <p:nvPicPr>
          <p:cNvPr id="22" name="Google Shape;22;p14"/>
          <p:cNvPicPr preferRelativeResize="0"/>
          <p:nvPr/>
        </p:nvPicPr>
        <p:blipFill rotWithShape="1">
          <a:blip r:embed="rId2">
            <a:alphaModFix amt="40000"/>
          </a:blip>
          <a:srcRect b="0" l="0" r="0" t="0"/>
          <a:stretch/>
        </p:blipFill>
        <p:spPr>
          <a:xfrm>
            <a:off x="1" y="5332248"/>
            <a:ext cx="12192001" cy="1525531"/>
          </a:xfrm>
          <a:prstGeom prst="rect">
            <a:avLst/>
          </a:prstGeom>
          <a:noFill/>
          <a:ln>
            <a:noFill/>
          </a:ln>
        </p:spPr>
      </p:pic>
      <p:pic>
        <p:nvPicPr>
          <p:cNvPr id="23" name="Google Shape;23;p14"/>
          <p:cNvPicPr preferRelativeResize="0"/>
          <p:nvPr/>
        </p:nvPicPr>
        <p:blipFill rotWithShape="1">
          <a:blip r:embed="rId3">
            <a:alphaModFix amt="50000"/>
          </a:blip>
          <a:srcRect b="-11487" l="-17999" r="28928" t="38362"/>
          <a:stretch/>
        </p:blipFill>
        <p:spPr>
          <a:xfrm>
            <a:off x="6946938" y="-1"/>
            <a:ext cx="5245061" cy="4822615"/>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 Image Left">
  <p:cSld name="Section Title + Image Left">
    <p:spTree>
      <p:nvGrpSpPr>
        <p:cNvPr id="115" name="Shape 115"/>
        <p:cNvGrpSpPr/>
        <p:nvPr/>
      </p:nvGrpSpPr>
      <p:grpSpPr>
        <a:xfrm>
          <a:off x="0" y="0"/>
          <a:ext cx="0" cy="0"/>
          <a:chOff x="0" y="0"/>
          <a:chExt cx="0" cy="0"/>
        </a:xfrm>
      </p:grpSpPr>
      <p:sp>
        <p:nvSpPr>
          <p:cNvPr id="116" name="Google Shape;116;p35"/>
          <p:cNvSpPr/>
          <p:nvPr>
            <p:ph idx="2" type="pic"/>
          </p:nvPr>
        </p:nvSpPr>
        <p:spPr>
          <a:xfrm>
            <a:off x="0" y="0"/>
            <a:ext cx="6026083" cy="6863853"/>
          </a:xfrm>
          <a:prstGeom prst="rect">
            <a:avLst/>
          </a:prstGeom>
          <a:gradFill>
            <a:gsLst>
              <a:gs pos="0">
                <a:schemeClr val="lt1"/>
              </a:gs>
              <a:gs pos="100000">
                <a:srgbClr val="A5A5A5"/>
              </a:gs>
            </a:gsLst>
            <a:lin ang="8100000" scaled="0"/>
          </a:gradFill>
          <a:ln>
            <a:noFill/>
          </a:ln>
        </p:spPr>
      </p:sp>
      <p:sp>
        <p:nvSpPr>
          <p:cNvPr id="117" name="Google Shape;117;p35"/>
          <p:cNvSpPr/>
          <p:nvPr/>
        </p:nvSpPr>
        <p:spPr>
          <a:xfrm>
            <a:off x="5109766" y="1"/>
            <a:ext cx="1440111" cy="4652433"/>
          </a:xfrm>
          <a:custGeom>
            <a:rect b="b" l="l" r="r" t="t"/>
            <a:pathLst>
              <a:path extrusionOk="0" h="10287002" w="3161850">
                <a:moveTo>
                  <a:pt x="3007140" y="0"/>
                </a:moveTo>
                <a:lnTo>
                  <a:pt x="3161850" y="0"/>
                </a:lnTo>
                <a:lnTo>
                  <a:pt x="154710" y="10287002"/>
                </a:lnTo>
                <a:lnTo>
                  <a:pt x="0" y="10287002"/>
                </a:lnTo>
                <a:close/>
              </a:path>
            </a:pathLst>
          </a:custGeom>
          <a:solidFill>
            <a:schemeClr val="dk2"/>
          </a:solidFill>
          <a:ln>
            <a:noFill/>
          </a:ln>
        </p:spPr>
        <p:txBody>
          <a:bodyPr anchorCtr="0" anchor="ctr" bIns="60950" lIns="121900" spcFirstLastPara="1" rIns="121900" wrap="square" tIns="60950">
            <a:noAutofit/>
          </a:bodyPr>
          <a:lstStyle/>
          <a:p>
            <a:pPr indent="0" lvl="0" marL="0" marR="0" rtl="0" algn="ctr">
              <a:lnSpc>
                <a:spcPct val="100000"/>
              </a:lnSpc>
              <a:spcBef>
                <a:spcPts val="0"/>
              </a:spcBef>
              <a:spcAft>
                <a:spcPts val="0"/>
              </a:spcAft>
              <a:buClr>
                <a:schemeClr val="lt1"/>
              </a:buClr>
              <a:buSzPts val="3600"/>
              <a:buFont typeface="Lato Light"/>
              <a:buNone/>
            </a:pPr>
            <a:r>
              <a:rPr b="0" i="0" lang="en-US" sz="3600" u="none" cap="none" strike="noStrike">
                <a:solidFill>
                  <a:schemeClr val="lt1"/>
                </a:solidFill>
                <a:latin typeface="Lato Light"/>
                <a:ea typeface="Lato Light"/>
                <a:cs typeface="Lato Light"/>
                <a:sym typeface="Lato Light"/>
              </a:rPr>
              <a:t>  </a:t>
            </a:r>
            <a:endParaRPr b="0" i="0" sz="1400" u="none" cap="none" strike="noStrike">
              <a:solidFill>
                <a:srgbClr val="000000"/>
              </a:solidFill>
              <a:latin typeface="Arial"/>
              <a:ea typeface="Arial"/>
              <a:cs typeface="Arial"/>
              <a:sym typeface="Arial"/>
            </a:endParaRPr>
          </a:p>
        </p:txBody>
      </p:sp>
      <p:sp>
        <p:nvSpPr>
          <p:cNvPr id="118" name="Google Shape;118;p35"/>
          <p:cNvSpPr txBox="1"/>
          <p:nvPr>
            <p:ph type="title"/>
          </p:nvPr>
        </p:nvSpPr>
        <p:spPr>
          <a:xfrm>
            <a:off x="6643633" y="2958467"/>
            <a:ext cx="4773084" cy="1366656"/>
          </a:xfrm>
          <a:prstGeom prst="rect">
            <a:avLst/>
          </a:prstGeom>
          <a:noFill/>
          <a:ln>
            <a:noFill/>
          </a:ln>
        </p:spPr>
        <p:txBody>
          <a:bodyPr anchorCtr="0" anchor="t" bIns="182875" lIns="0" spcFirstLastPara="1" rIns="0" wrap="square" tIns="0">
            <a:spAutoFit/>
          </a:bodyPr>
          <a:lstStyle>
            <a:lvl1pPr lvl="0" algn="l">
              <a:lnSpc>
                <a:spcPct val="90000"/>
              </a:lnSpc>
              <a:spcBef>
                <a:spcPts val="0"/>
              </a:spcBef>
              <a:spcAft>
                <a:spcPts val="0"/>
              </a:spcAft>
              <a:buClr>
                <a:schemeClr val="dk1"/>
              </a:buClr>
              <a:buSzPts val="4267"/>
              <a:buFont typeface="Lato Light"/>
              <a:buNone/>
              <a:defRPr sz="4267"/>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9" name="Google Shape;119;p35"/>
          <p:cNvSpPr txBox="1"/>
          <p:nvPr>
            <p:ph idx="1" type="body"/>
          </p:nvPr>
        </p:nvSpPr>
        <p:spPr>
          <a:xfrm>
            <a:off x="6637867" y="2708836"/>
            <a:ext cx="4783124" cy="212046"/>
          </a:xfrm>
          <a:prstGeom prst="rect">
            <a:avLst/>
          </a:prstGeom>
          <a:noFill/>
          <a:ln>
            <a:noFill/>
          </a:ln>
        </p:spPr>
        <p:txBody>
          <a:bodyPr anchorCtr="0" anchor="t" bIns="45700" lIns="0" spcFirstLastPara="1" rIns="0" wrap="square" tIns="0">
            <a:spAutoFit/>
          </a:bodyPr>
          <a:lstStyle>
            <a:lvl1pPr indent="-228600" lvl="0" marL="457200" algn="l">
              <a:lnSpc>
                <a:spcPct val="80000"/>
              </a:lnSpc>
              <a:spcBef>
                <a:spcPts val="0"/>
              </a:spcBef>
              <a:spcAft>
                <a:spcPts val="0"/>
              </a:spcAft>
              <a:buSzPts val="1200"/>
              <a:buNone/>
              <a:defRPr b="0" i="0" sz="1333" cap="none">
                <a:solidFill>
                  <a:schemeClr val="lt2"/>
                </a:solidFill>
                <a:latin typeface="Roboto Condensed Light"/>
                <a:ea typeface="Roboto Condensed Light"/>
                <a:cs typeface="Roboto Condensed Light"/>
                <a:sym typeface="Roboto Condensed Light"/>
              </a:defRPr>
            </a:lvl1pPr>
            <a:lvl2pPr indent="-228600" lvl="1" marL="914400" algn="l">
              <a:lnSpc>
                <a:spcPct val="120000"/>
              </a:lnSpc>
              <a:spcBef>
                <a:spcPts val="800"/>
              </a:spcBef>
              <a:spcAft>
                <a:spcPts val="0"/>
              </a:spcAft>
              <a:buSzPts val="1440"/>
              <a:buNone/>
              <a:defRPr/>
            </a:lvl2pPr>
            <a:lvl3pPr indent="-228600" lvl="2" marL="1371600" algn="l">
              <a:lnSpc>
                <a:spcPct val="120000"/>
              </a:lnSpc>
              <a:spcBef>
                <a:spcPts val="667"/>
              </a:spcBef>
              <a:spcAft>
                <a:spcPts val="0"/>
              </a:spcAft>
              <a:buSzPts val="1320"/>
              <a:buNone/>
              <a:defRPr/>
            </a:lvl3pPr>
            <a:lvl4pPr indent="-228600" lvl="3" marL="1828800" algn="l">
              <a:lnSpc>
                <a:spcPct val="120000"/>
              </a:lnSpc>
              <a:spcBef>
                <a:spcPts val="667"/>
              </a:spcBef>
              <a:spcAft>
                <a:spcPts val="0"/>
              </a:spcAft>
              <a:buSzPts val="1200"/>
              <a:buNone/>
              <a:defRPr/>
            </a:lvl4pPr>
            <a:lvl5pPr indent="-228600" lvl="4" marL="2286000" algn="l">
              <a:lnSpc>
                <a:spcPct val="120000"/>
              </a:lnSpc>
              <a:spcBef>
                <a:spcPts val="667"/>
              </a:spcBef>
              <a:spcAft>
                <a:spcPts val="0"/>
              </a:spcAft>
              <a:buSzPts val="1080"/>
              <a:buNone/>
              <a:defRPr/>
            </a:lvl5pPr>
            <a:lvl6pPr indent="-342900" lvl="5" marL="2743200" algn="l">
              <a:lnSpc>
                <a:spcPct val="90000"/>
              </a:lnSpc>
              <a:spcBef>
                <a:spcPts val="667"/>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 name="Google Shape;120;p35"/>
          <p:cNvSpPr txBox="1"/>
          <p:nvPr>
            <p:ph idx="3" type="body"/>
          </p:nvPr>
        </p:nvSpPr>
        <p:spPr>
          <a:xfrm>
            <a:off x="6637867" y="3813475"/>
            <a:ext cx="4783123" cy="265287"/>
          </a:xfrm>
          <a:prstGeom prst="rect">
            <a:avLst/>
          </a:prstGeom>
          <a:noFill/>
          <a:ln>
            <a:noFill/>
          </a:ln>
        </p:spPr>
        <p:txBody>
          <a:bodyPr anchorCtr="0" anchor="t" bIns="0" lIns="0" spcFirstLastPara="1" rIns="0" wrap="square" tIns="0">
            <a:spAutoFit/>
          </a:bodyPr>
          <a:lstStyle>
            <a:lvl1pPr indent="-228600" lvl="0" marL="457200" algn="l">
              <a:lnSpc>
                <a:spcPct val="120000"/>
              </a:lnSpc>
              <a:spcBef>
                <a:spcPts val="0"/>
              </a:spcBef>
              <a:spcAft>
                <a:spcPts val="0"/>
              </a:spcAft>
              <a:buSzPts val="1620"/>
              <a:buNone/>
              <a:defRPr/>
            </a:lvl1pPr>
            <a:lvl2pPr indent="-331469" lvl="1" marL="914400" algn="l">
              <a:lnSpc>
                <a:spcPct val="120000"/>
              </a:lnSpc>
              <a:spcBef>
                <a:spcPts val="1067"/>
              </a:spcBef>
              <a:spcAft>
                <a:spcPts val="0"/>
              </a:spcAft>
              <a:buSzPts val="1620"/>
              <a:buChar char="•"/>
              <a:defRPr/>
            </a:lvl2pPr>
            <a:lvl3pPr indent="-331469" lvl="2" marL="1371600" algn="l">
              <a:lnSpc>
                <a:spcPct val="120000"/>
              </a:lnSpc>
              <a:spcBef>
                <a:spcPts val="667"/>
              </a:spcBef>
              <a:spcAft>
                <a:spcPts val="0"/>
              </a:spcAft>
              <a:buSzPts val="1620"/>
              <a:buChar char="•"/>
              <a:defRPr/>
            </a:lvl3pPr>
            <a:lvl4pPr indent="-331469" lvl="3" marL="1828800" algn="l">
              <a:lnSpc>
                <a:spcPct val="120000"/>
              </a:lnSpc>
              <a:spcBef>
                <a:spcPts val="667"/>
              </a:spcBef>
              <a:spcAft>
                <a:spcPts val="0"/>
              </a:spcAft>
              <a:buSzPts val="1620"/>
              <a:buChar char="•"/>
              <a:defRPr/>
            </a:lvl4pPr>
            <a:lvl5pPr indent="-331470" lvl="4" marL="2286000" algn="l">
              <a:lnSpc>
                <a:spcPct val="120000"/>
              </a:lnSpc>
              <a:spcBef>
                <a:spcPts val="667"/>
              </a:spcBef>
              <a:spcAft>
                <a:spcPts val="0"/>
              </a:spcAft>
              <a:buSzPts val="1620"/>
              <a:buChar char="•"/>
              <a:defRPr/>
            </a:lvl5pPr>
            <a:lvl6pPr indent="-342900" lvl="5" marL="2743200" algn="l">
              <a:lnSpc>
                <a:spcPct val="90000"/>
              </a:lnSpc>
              <a:spcBef>
                <a:spcPts val="667"/>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extLst>
    <p:ext uri="{DCECCB84-F9BA-43D5-87BE-67443E8EF086}">
      <p15:sldGuideLst>
        <p15:guide id="1" pos="3840">
          <p15:clr>
            <a:srgbClr val="FBAE40"/>
          </p15:clr>
        </p15:guide>
        <p15:guide id="2" pos="418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 Image Right" showMasterSp="0">
  <p:cSld name="Section Title + Image Right">
    <p:spTree>
      <p:nvGrpSpPr>
        <p:cNvPr id="121" name="Shape 121"/>
        <p:cNvGrpSpPr/>
        <p:nvPr/>
      </p:nvGrpSpPr>
      <p:grpSpPr>
        <a:xfrm>
          <a:off x="0" y="0"/>
          <a:ext cx="0" cy="0"/>
          <a:chOff x="0" y="0"/>
          <a:chExt cx="0" cy="0"/>
        </a:xfrm>
      </p:grpSpPr>
      <p:sp>
        <p:nvSpPr>
          <p:cNvPr id="122" name="Google Shape;122;p36"/>
          <p:cNvSpPr txBox="1"/>
          <p:nvPr/>
        </p:nvSpPr>
        <p:spPr>
          <a:xfrm>
            <a:off x="11645461" y="6475514"/>
            <a:ext cx="343339" cy="165815"/>
          </a:xfrm>
          <a:prstGeom prst="rect">
            <a:avLst/>
          </a:prstGeom>
          <a:noFill/>
          <a:ln>
            <a:noFill/>
          </a:ln>
        </p:spPr>
        <p:txBody>
          <a:bodyPr anchorCtr="0" anchor="t" bIns="0" lIns="60950" spcFirstLastPara="1" rIns="0" wrap="square" tIns="0">
            <a:spAutoFit/>
          </a:bodyPr>
          <a:lstStyle/>
          <a:p>
            <a:pPr indent="0" lvl="0" marL="0" marR="0" rtl="0" algn="l">
              <a:lnSpc>
                <a:spcPct val="100000"/>
              </a:lnSpc>
              <a:spcBef>
                <a:spcPts val="0"/>
              </a:spcBef>
              <a:spcAft>
                <a:spcPts val="0"/>
              </a:spcAft>
              <a:buClr>
                <a:srgbClr val="000000"/>
              </a:buClr>
              <a:buSzPts val="1000"/>
              <a:buFont typeface="Arial"/>
              <a:buNone/>
            </a:pPr>
            <a:fld id="{00000000-1234-1234-1234-123412341234}" type="slidenum">
              <a:rPr b="0" i="0" lang="en-US" sz="1000" u="none" cap="none" strike="noStrike">
                <a:solidFill>
                  <a:srgbClr val="BFBFBF"/>
                </a:solidFill>
                <a:latin typeface="Lato"/>
                <a:ea typeface="Lato"/>
                <a:cs typeface="Lato"/>
                <a:sym typeface="Lato"/>
              </a:rPr>
              <a:t>‹#›</a:t>
            </a:fld>
            <a:endParaRPr b="0" i="0" sz="1000" u="none" cap="none" strike="noStrike">
              <a:solidFill>
                <a:srgbClr val="BFBFBF"/>
              </a:solidFill>
              <a:latin typeface="Lato"/>
              <a:ea typeface="Lato"/>
              <a:cs typeface="Lato"/>
              <a:sym typeface="Lato"/>
            </a:endParaRPr>
          </a:p>
        </p:txBody>
      </p:sp>
      <p:pic>
        <p:nvPicPr>
          <p:cNvPr id="123" name="Google Shape;123;p36"/>
          <p:cNvPicPr preferRelativeResize="0"/>
          <p:nvPr/>
        </p:nvPicPr>
        <p:blipFill rotWithShape="1">
          <a:blip r:embed="rId2">
            <a:alphaModFix/>
          </a:blip>
          <a:srcRect b="0" l="0" r="0" t="0"/>
          <a:stretch/>
        </p:blipFill>
        <p:spPr>
          <a:xfrm>
            <a:off x="10629460" y="6374246"/>
            <a:ext cx="1016000" cy="354460"/>
          </a:xfrm>
          <a:prstGeom prst="rect">
            <a:avLst/>
          </a:prstGeom>
          <a:noFill/>
          <a:ln>
            <a:noFill/>
          </a:ln>
        </p:spPr>
      </p:pic>
      <p:sp>
        <p:nvSpPr>
          <p:cNvPr id="124" name="Google Shape;124;p36"/>
          <p:cNvSpPr/>
          <p:nvPr/>
        </p:nvSpPr>
        <p:spPr>
          <a:xfrm>
            <a:off x="6377972" y="1"/>
            <a:ext cx="1387625" cy="4456628"/>
          </a:xfrm>
          <a:custGeom>
            <a:rect b="b" l="l" r="r" t="t"/>
            <a:pathLst>
              <a:path extrusionOk="0" h="10287002" w="3161850">
                <a:moveTo>
                  <a:pt x="3007140" y="0"/>
                </a:moveTo>
                <a:lnTo>
                  <a:pt x="3161850" y="0"/>
                </a:lnTo>
                <a:lnTo>
                  <a:pt x="154710" y="10287002"/>
                </a:lnTo>
                <a:lnTo>
                  <a:pt x="0" y="10287002"/>
                </a:lnTo>
                <a:close/>
              </a:path>
            </a:pathLst>
          </a:custGeom>
          <a:solidFill>
            <a:schemeClr val="dk2"/>
          </a:solidFill>
          <a:ln>
            <a:noFill/>
          </a:ln>
        </p:spPr>
        <p:txBody>
          <a:bodyPr anchorCtr="0" anchor="ctr" bIns="60950" lIns="121900" spcFirstLastPara="1" rIns="121900" wrap="square" tIns="60950">
            <a:noAutofit/>
          </a:bodyPr>
          <a:lstStyle/>
          <a:p>
            <a:pPr indent="0" lvl="0" marL="0" marR="0" rtl="0" algn="ctr">
              <a:lnSpc>
                <a:spcPct val="100000"/>
              </a:lnSpc>
              <a:spcBef>
                <a:spcPts val="0"/>
              </a:spcBef>
              <a:spcAft>
                <a:spcPts val="0"/>
              </a:spcAft>
              <a:buClr>
                <a:srgbClr val="000000"/>
              </a:buClr>
              <a:buSzPts val="3600"/>
              <a:buFont typeface="Arial"/>
              <a:buNone/>
            </a:pPr>
            <a:r>
              <a:t/>
            </a:r>
            <a:endParaRPr b="0" i="0" sz="3600" u="none" cap="none" strike="noStrike">
              <a:solidFill>
                <a:schemeClr val="lt1"/>
              </a:solidFill>
              <a:latin typeface="Lato Light"/>
              <a:ea typeface="Lato Light"/>
              <a:cs typeface="Lato Light"/>
              <a:sym typeface="Lato Light"/>
            </a:endParaRPr>
          </a:p>
        </p:txBody>
      </p:sp>
      <p:sp>
        <p:nvSpPr>
          <p:cNvPr id="125" name="Google Shape;125;p36"/>
          <p:cNvSpPr/>
          <p:nvPr>
            <p:ph idx="2" type="pic"/>
          </p:nvPr>
        </p:nvSpPr>
        <p:spPr>
          <a:xfrm>
            <a:off x="6176723" y="-4233"/>
            <a:ext cx="6015279" cy="6862233"/>
          </a:xfrm>
          <a:prstGeom prst="rect">
            <a:avLst/>
          </a:prstGeom>
          <a:gradFill>
            <a:gsLst>
              <a:gs pos="0">
                <a:schemeClr val="lt1"/>
              </a:gs>
              <a:gs pos="100000">
                <a:srgbClr val="A5A5A5"/>
              </a:gs>
            </a:gsLst>
            <a:lin ang="8100000" scaled="0"/>
          </a:gradFill>
          <a:ln>
            <a:noFill/>
          </a:ln>
        </p:spPr>
      </p:sp>
      <p:sp>
        <p:nvSpPr>
          <p:cNvPr id="126" name="Google Shape;126;p36"/>
          <p:cNvSpPr txBox="1"/>
          <p:nvPr>
            <p:ph type="title"/>
          </p:nvPr>
        </p:nvSpPr>
        <p:spPr>
          <a:xfrm>
            <a:off x="783167" y="2958467"/>
            <a:ext cx="4783124" cy="1366656"/>
          </a:xfrm>
          <a:prstGeom prst="rect">
            <a:avLst/>
          </a:prstGeom>
          <a:noFill/>
          <a:ln>
            <a:noFill/>
          </a:ln>
        </p:spPr>
        <p:txBody>
          <a:bodyPr anchorCtr="0" anchor="t" bIns="182875" lIns="0" spcFirstLastPara="1" rIns="0" wrap="square" tIns="0">
            <a:spAutoFit/>
          </a:bodyPr>
          <a:lstStyle>
            <a:lvl1pPr lvl="0" algn="l">
              <a:lnSpc>
                <a:spcPct val="90000"/>
              </a:lnSpc>
              <a:spcBef>
                <a:spcPts val="0"/>
              </a:spcBef>
              <a:spcAft>
                <a:spcPts val="0"/>
              </a:spcAft>
              <a:buClr>
                <a:schemeClr val="dk1"/>
              </a:buClr>
              <a:buSzPts val="4267"/>
              <a:buFont typeface="Lato Light"/>
              <a:buNone/>
              <a:defRPr sz="4267"/>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7" name="Google Shape;127;p36"/>
          <p:cNvSpPr txBox="1"/>
          <p:nvPr>
            <p:ph idx="1" type="body"/>
          </p:nvPr>
        </p:nvSpPr>
        <p:spPr>
          <a:xfrm>
            <a:off x="783167" y="2708836"/>
            <a:ext cx="4783124" cy="212046"/>
          </a:xfrm>
          <a:prstGeom prst="rect">
            <a:avLst/>
          </a:prstGeom>
          <a:noFill/>
          <a:ln>
            <a:noFill/>
          </a:ln>
        </p:spPr>
        <p:txBody>
          <a:bodyPr anchorCtr="0" anchor="t" bIns="45700" lIns="0" spcFirstLastPara="1" rIns="0" wrap="square" tIns="0">
            <a:spAutoFit/>
          </a:bodyPr>
          <a:lstStyle>
            <a:lvl1pPr indent="-228600" lvl="0" marL="457200" algn="l">
              <a:lnSpc>
                <a:spcPct val="80000"/>
              </a:lnSpc>
              <a:spcBef>
                <a:spcPts val="0"/>
              </a:spcBef>
              <a:spcAft>
                <a:spcPts val="0"/>
              </a:spcAft>
              <a:buSzPts val="1200"/>
              <a:buNone/>
              <a:defRPr b="0" i="0" sz="1333" cap="none">
                <a:solidFill>
                  <a:schemeClr val="lt2"/>
                </a:solidFill>
                <a:latin typeface="Roboto Condensed Light"/>
                <a:ea typeface="Roboto Condensed Light"/>
                <a:cs typeface="Roboto Condensed Light"/>
                <a:sym typeface="Roboto Condensed Light"/>
              </a:defRPr>
            </a:lvl1pPr>
            <a:lvl2pPr indent="-228600" lvl="1" marL="914400" algn="l">
              <a:lnSpc>
                <a:spcPct val="120000"/>
              </a:lnSpc>
              <a:spcBef>
                <a:spcPts val="800"/>
              </a:spcBef>
              <a:spcAft>
                <a:spcPts val="0"/>
              </a:spcAft>
              <a:buSzPts val="1440"/>
              <a:buNone/>
              <a:defRPr/>
            </a:lvl2pPr>
            <a:lvl3pPr indent="-228600" lvl="2" marL="1371600" algn="l">
              <a:lnSpc>
                <a:spcPct val="120000"/>
              </a:lnSpc>
              <a:spcBef>
                <a:spcPts val="667"/>
              </a:spcBef>
              <a:spcAft>
                <a:spcPts val="0"/>
              </a:spcAft>
              <a:buSzPts val="1320"/>
              <a:buNone/>
              <a:defRPr/>
            </a:lvl3pPr>
            <a:lvl4pPr indent="-228600" lvl="3" marL="1828800" algn="l">
              <a:lnSpc>
                <a:spcPct val="120000"/>
              </a:lnSpc>
              <a:spcBef>
                <a:spcPts val="667"/>
              </a:spcBef>
              <a:spcAft>
                <a:spcPts val="0"/>
              </a:spcAft>
              <a:buSzPts val="1200"/>
              <a:buNone/>
              <a:defRPr/>
            </a:lvl4pPr>
            <a:lvl5pPr indent="-228600" lvl="4" marL="2286000" algn="l">
              <a:lnSpc>
                <a:spcPct val="120000"/>
              </a:lnSpc>
              <a:spcBef>
                <a:spcPts val="667"/>
              </a:spcBef>
              <a:spcAft>
                <a:spcPts val="0"/>
              </a:spcAft>
              <a:buSzPts val="1080"/>
              <a:buNone/>
              <a:defRPr/>
            </a:lvl5pPr>
            <a:lvl6pPr indent="-342900" lvl="5" marL="2743200" algn="l">
              <a:lnSpc>
                <a:spcPct val="90000"/>
              </a:lnSpc>
              <a:spcBef>
                <a:spcPts val="667"/>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8" name="Google Shape;128;p36"/>
          <p:cNvSpPr txBox="1"/>
          <p:nvPr>
            <p:ph idx="3" type="body"/>
          </p:nvPr>
        </p:nvSpPr>
        <p:spPr>
          <a:xfrm>
            <a:off x="783168" y="3813475"/>
            <a:ext cx="4783123" cy="265287"/>
          </a:xfrm>
          <a:prstGeom prst="rect">
            <a:avLst/>
          </a:prstGeom>
          <a:noFill/>
          <a:ln>
            <a:noFill/>
          </a:ln>
        </p:spPr>
        <p:txBody>
          <a:bodyPr anchorCtr="0" anchor="t" bIns="0" lIns="0" spcFirstLastPara="1" rIns="0" wrap="square" tIns="0">
            <a:spAutoFit/>
          </a:bodyPr>
          <a:lstStyle>
            <a:lvl1pPr indent="-228600" lvl="0" marL="457200" algn="l">
              <a:lnSpc>
                <a:spcPct val="120000"/>
              </a:lnSpc>
              <a:spcBef>
                <a:spcPts val="0"/>
              </a:spcBef>
              <a:spcAft>
                <a:spcPts val="0"/>
              </a:spcAft>
              <a:buSzPts val="1620"/>
              <a:buNone/>
              <a:defRPr/>
            </a:lvl1pPr>
            <a:lvl2pPr indent="-331469" lvl="1" marL="914400" algn="l">
              <a:lnSpc>
                <a:spcPct val="120000"/>
              </a:lnSpc>
              <a:spcBef>
                <a:spcPts val="1067"/>
              </a:spcBef>
              <a:spcAft>
                <a:spcPts val="0"/>
              </a:spcAft>
              <a:buSzPts val="1620"/>
              <a:buChar char="•"/>
              <a:defRPr/>
            </a:lvl2pPr>
            <a:lvl3pPr indent="-331469" lvl="2" marL="1371600" algn="l">
              <a:lnSpc>
                <a:spcPct val="120000"/>
              </a:lnSpc>
              <a:spcBef>
                <a:spcPts val="667"/>
              </a:spcBef>
              <a:spcAft>
                <a:spcPts val="0"/>
              </a:spcAft>
              <a:buSzPts val="1620"/>
              <a:buChar char="•"/>
              <a:defRPr/>
            </a:lvl3pPr>
            <a:lvl4pPr indent="-331469" lvl="3" marL="1828800" algn="l">
              <a:lnSpc>
                <a:spcPct val="120000"/>
              </a:lnSpc>
              <a:spcBef>
                <a:spcPts val="667"/>
              </a:spcBef>
              <a:spcAft>
                <a:spcPts val="0"/>
              </a:spcAft>
              <a:buSzPts val="1620"/>
              <a:buChar char="•"/>
              <a:defRPr/>
            </a:lvl4pPr>
            <a:lvl5pPr indent="-331470" lvl="4" marL="2286000" algn="l">
              <a:lnSpc>
                <a:spcPct val="120000"/>
              </a:lnSpc>
              <a:spcBef>
                <a:spcPts val="667"/>
              </a:spcBef>
              <a:spcAft>
                <a:spcPts val="0"/>
              </a:spcAft>
              <a:buSzPts val="1620"/>
              <a:buChar char="•"/>
              <a:defRPr/>
            </a:lvl5pPr>
            <a:lvl6pPr indent="-342900" lvl="5" marL="2743200" algn="l">
              <a:lnSpc>
                <a:spcPct val="90000"/>
              </a:lnSpc>
              <a:spcBef>
                <a:spcPts val="667"/>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extLst>
    <p:ext uri="{DCECCB84-F9BA-43D5-87BE-67443E8EF086}">
      <p15:sldGuideLst>
        <p15:guide id="1" pos="3512">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Column + Large Image Left">
  <p:cSld name="1 Column + Large Image Left">
    <p:spTree>
      <p:nvGrpSpPr>
        <p:cNvPr id="129" name="Shape 129"/>
        <p:cNvGrpSpPr/>
        <p:nvPr/>
      </p:nvGrpSpPr>
      <p:grpSpPr>
        <a:xfrm>
          <a:off x="0" y="0"/>
          <a:ext cx="0" cy="0"/>
          <a:chOff x="0" y="0"/>
          <a:chExt cx="0" cy="0"/>
        </a:xfrm>
      </p:grpSpPr>
      <p:sp>
        <p:nvSpPr>
          <p:cNvPr id="130" name="Google Shape;130;p37"/>
          <p:cNvSpPr/>
          <p:nvPr>
            <p:ph idx="2" type="pic"/>
          </p:nvPr>
        </p:nvSpPr>
        <p:spPr>
          <a:xfrm>
            <a:off x="-814" y="-4233"/>
            <a:ext cx="3861615" cy="6858000"/>
          </a:xfrm>
          <a:prstGeom prst="rect">
            <a:avLst/>
          </a:prstGeom>
          <a:gradFill>
            <a:gsLst>
              <a:gs pos="0">
                <a:schemeClr val="lt1"/>
              </a:gs>
              <a:gs pos="100000">
                <a:srgbClr val="A5A5A5"/>
              </a:gs>
            </a:gsLst>
            <a:lin ang="8100000" scaled="0"/>
          </a:gradFill>
          <a:ln>
            <a:noFill/>
          </a:ln>
        </p:spPr>
      </p:sp>
      <p:sp>
        <p:nvSpPr>
          <p:cNvPr id="131" name="Google Shape;131;p37"/>
          <p:cNvSpPr/>
          <p:nvPr/>
        </p:nvSpPr>
        <p:spPr>
          <a:xfrm>
            <a:off x="2276328" y="3751989"/>
            <a:ext cx="988200" cy="3106011"/>
          </a:xfrm>
          <a:custGeom>
            <a:rect b="b" l="l" r="r" t="t"/>
            <a:pathLst>
              <a:path extrusionOk="0" h="10287002" w="3161850">
                <a:moveTo>
                  <a:pt x="3007140" y="0"/>
                </a:moveTo>
                <a:lnTo>
                  <a:pt x="3161850" y="0"/>
                </a:lnTo>
                <a:lnTo>
                  <a:pt x="154710" y="10287002"/>
                </a:lnTo>
                <a:lnTo>
                  <a:pt x="0" y="10287002"/>
                </a:lnTo>
                <a:close/>
              </a:path>
            </a:pathLst>
          </a:custGeom>
          <a:solidFill>
            <a:schemeClr val="lt2"/>
          </a:solidFill>
          <a:ln>
            <a:noFill/>
          </a:ln>
        </p:spPr>
        <p:txBody>
          <a:bodyPr anchorCtr="0" anchor="ctr" bIns="60950" lIns="121900" spcFirstLastPara="1" rIns="121900" wrap="square" tIns="60950">
            <a:noAutofit/>
          </a:bodyPr>
          <a:lstStyle/>
          <a:p>
            <a:pPr indent="0" lvl="0" marL="0" marR="0" rtl="0" algn="ctr">
              <a:lnSpc>
                <a:spcPct val="100000"/>
              </a:lnSpc>
              <a:spcBef>
                <a:spcPts val="0"/>
              </a:spcBef>
              <a:spcAft>
                <a:spcPts val="0"/>
              </a:spcAft>
              <a:buClr>
                <a:srgbClr val="000000"/>
              </a:buClr>
              <a:buSzPts val="3600"/>
              <a:buFont typeface="Arial"/>
              <a:buNone/>
            </a:pPr>
            <a:r>
              <a:t/>
            </a:r>
            <a:endParaRPr b="0" i="0" sz="3600" u="none" cap="none" strike="noStrike">
              <a:solidFill>
                <a:schemeClr val="lt1"/>
              </a:solidFill>
              <a:latin typeface="Lato Light"/>
              <a:ea typeface="Lato Light"/>
              <a:cs typeface="Lato Light"/>
              <a:sym typeface="Lato Light"/>
            </a:endParaRPr>
          </a:p>
        </p:txBody>
      </p:sp>
      <p:sp>
        <p:nvSpPr>
          <p:cNvPr id="132" name="Google Shape;132;p37"/>
          <p:cNvSpPr txBox="1"/>
          <p:nvPr>
            <p:ph type="title"/>
          </p:nvPr>
        </p:nvSpPr>
        <p:spPr>
          <a:xfrm>
            <a:off x="4468283" y="2057400"/>
            <a:ext cx="6944783" cy="701667"/>
          </a:xfrm>
          <a:prstGeom prst="rect">
            <a:avLst/>
          </a:prstGeom>
          <a:noFill/>
          <a:ln>
            <a:noFill/>
          </a:ln>
        </p:spPr>
        <p:txBody>
          <a:bodyPr anchorCtr="0" anchor="t" bIns="182875" lIns="0" spcFirstLastPara="1" rIns="0" wrap="square" tIns="0">
            <a:spAutoFit/>
          </a:bodyPr>
          <a:lstStyle>
            <a:lvl1pPr lvl="0" algn="l">
              <a:lnSpc>
                <a:spcPct val="90000"/>
              </a:lnSpc>
              <a:spcBef>
                <a:spcPts val="0"/>
              </a:spcBef>
              <a:spcAft>
                <a:spcPts val="0"/>
              </a:spcAft>
              <a:buClr>
                <a:schemeClr val="dk1"/>
              </a:buClr>
              <a:buSzPts val="3733"/>
              <a:buFont typeface="Lato Light"/>
              <a:buNone/>
              <a:defRPr sz="3733"/>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3" name="Google Shape;133;p37"/>
          <p:cNvSpPr txBox="1"/>
          <p:nvPr>
            <p:ph idx="1" type="body"/>
          </p:nvPr>
        </p:nvSpPr>
        <p:spPr>
          <a:xfrm>
            <a:off x="4468284" y="2836459"/>
            <a:ext cx="6944781" cy="265287"/>
          </a:xfrm>
          <a:prstGeom prst="rect">
            <a:avLst/>
          </a:prstGeom>
          <a:noFill/>
          <a:ln>
            <a:noFill/>
          </a:ln>
        </p:spPr>
        <p:txBody>
          <a:bodyPr anchorCtr="0" anchor="t" bIns="0" lIns="0" spcFirstLastPara="1" rIns="0" wrap="square" tIns="0">
            <a:spAutoFit/>
          </a:bodyPr>
          <a:lstStyle>
            <a:lvl1pPr indent="-228600" lvl="0" marL="457200" algn="l">
              <a:lnSpc>
                <a:spcPct val="120000"/>
              </a:lnSpc>
              <a:spcBef>
                <a:spcPts val="0"/>
              </a:spcBef>
              <a:spcAft>
                <a:spcPts val="0"/>
              </a:spcAft>
              <a:buSzPts val="1620"/>
              <a:buNone/>
              <a:defRPr/>
            </a:lvl1pPr>
            <a:lvl2pPr indent="-331469" lvl="1" marL="914400" algn="l">
              <a:lnSpc>
                <a:spcPct val="120000"/>
              </a:lnSpc>
              <a:spcBef>
                <a:spcPts val="1067"/>
              </a:spcBef>
              <a:spcAft>
                <a:spcPts val="0"/>
              </a:spcAft>
              <a:buSzPts val="1620"/>
              <a:buChar char="•"/>
              <a:defRPr/>
            </a:lvl2pPr>
            <a:lvl3pPr indent="-331469" lvl="2" marL="1371600" algn="l">
              <a:lnSpc>
                <a:spcPct val="120000"/>
              </a:lnSpc>
              <a:spcBef>
                <a:spcPts val="667"/>
              </a:spcBef>
              <a:spcAft>
                <a:spcPts val="0"/>
              </a:spcAft>
              <a:buSzPts val="1620"/>
              <a:buChar char="•"/>
              <a:defRPr/>
            </a:lvl3pPr>
            <a:lvl4pPr indent="-331469" lvl="3" marL="1828800" algn="l">
              <a:lnSpc>
                <a:spcPct val="120000"/>
              </a:lnSpc>
              <a:spcBef>
                <a:spcPts val="667"/>
              </a:spcBef>
              <a:spcAft>
                <a:spcPts val="0"/>
              </a:spcAft>
              <a:buSzPts val="1620"/>
              <a:buChar char="•"/>
              <a:defRPr/>
            </a:lvl4pPr>
            <a:lvl5pPr indent="-331470" lvl="4" marL="2286000" algn="l">
              <a:lnSpc>
                <a:spcPct val="120000"/>
              </a:lnSpc>
              <a:spcBef>
                <a:spcPts val="667"/>
              </a:spcBef>
              <a:spcAft>
                <a:spcPts val="0"/>
              </a:spcAft>
              <a:buSzPts val="1620"/>
              <a:buChar char="•"/>
              <a:defRPr/>
            </a:lvl5pPr>
            <a:lvl6pPr indent="-342900" lvl="5" marL="2743200" algn="l">
              <a:lnSpc>
                <a:spcPct val="90000"/>
              </a:lnSpc>
              <a:spcBef>
                <a:spcPts val="667"/>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extLst>
    <p:ext uri="{DCECCB84-F9BA-43D5-87BE-67443E8EF086}">
      <p15:sldGuideLst>
        <p15:guide id="1" pos="2808">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Columns + Large Image Left">
  <p:cSld name="2 Columns + Large Image Left">
    <p:spTree>
      <p:nvGrpSpPr>
        <p:cNvPr id="134" name="Shape 134"/>
        <p:cNvGrpSpPr/>
        <p:nvPr/>
      </p:nvGrpSpPr>
      <p:grpSpPr>
        <a:xfrm>
          <a:off x="0" y="0"/>
          <a:ext cx="0" cy="0"/>
          <a:chOff x="0" y="0"/>
          <a:chExt cx="0" cy="0"/>
        </a:xfrm>
      </p:grpSpPr>
      <p:sp>
        <p:nvSpPr>
          <p:cNvPr id="135" name="Google Shape;135;p38"/>
          <p:cNvSpPr/>
          <p:nvPr>
            <p:ph idx="2" type="pic"/>
          </p:nvPr>
        </p:nvSpPr>
        <p:spPr>
          <a:xfrm>
            <a:off x="-814" y="-4233"/>
            <a:ext cx="3861615" cy="6858000"/>
          </a:xfrm>
          <a:prstGeom prst="rect">
            <a:avLst/>
          </a:prstGeom>
          <a:gradFill>
            <a:gsLst>
              <a:gs pos="0">
                <a:schemeClr val="lt1"/>
              </a:gs>
              <a:gs pos="100000">
                <a:srgbClr val="A5A5A5"/>
              </a:gs>
            </a:gsLst>
            <a:lin ang="8100000" scaled="0"/>
          </a:gradFill>
          <a:ln>
            <a:noFill/>
          </a:ln>
        </p:spPr>
      </p:sp>
      <p:sp>
        <p:nvSpPr>
          <p:cNvPr id="136" name="Google Shape;136;p38"/>
          <p:cNvSpPr txBox="1"/>
          <p:nvPr>
            <p:ph type="title"/>
          </p:nvPr>
        </p:nvSpPr>
        <p:spPr>
          <a:xfrm>
            <a:off x="4468283" y="2057400"/>
            <a:ext cx="6944783" cy="701667"/>
          </a:xfrm>
          <a:prstGeom prst="rect">
            <a:avLst/>
          </a:prstGeom>
          <a:noFill/>
          <a:ln>
            <a:noFill/>
          </a:ln>
        </p:spPr>
        <p:txBody>
          <a:bodyPr anchorCtr="0" anchor="t" bIns="182875" lIns="0" spcFirstLastPara="1" rIns="0" wrap="square" tIns="0">
            <a:spAutoFit/>
          </a:bodyPr>
          <a:lstStyle>
            <a:lvl1pPr lvl="0" algn="l">
              <a:lnSpc>
                <a:spcPct val="90000"/>
              </a:lnSpc>
              <a:spcBef>
                <a:spcPts val="0"/>
              </a:spcBef>
              <a:spcAft>
                <a:spcPts val="0"/>
              </a:spcAft>
              <a:buClr>
                <a:schemeClr val="dk1"/>
              </a:buClr>
              <a:buSzPts val="3733"/>
              <a:buFont typeface="Lato Light"/>
              <a:buNone/>
              <a:defRPr sz="3733"/>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7" name="Google Shape;137;p38"/>
          <p:cNvSpPr txBox="1"/>
          <p:nvPr>
            <p:ph idx="1" type="body"/>
          </p:nvPr>
        </p:nvSpPr>
        <p:spPr>
          <a:xfrm>
            <a:off x="4468284" y="2836459"/>
            <a:ext cx="3251200" cy="265287"/>
          </a:xfrm>
          <a:prstGeom prst="rect">
            <a:avLst/>
          </a:prstGeom>
          <a:noFill/>
          <a:ln>
            <a:noFill/>
          </a:ln>
        </p:spPr>
        <p:txBody>
          <a:bodyPr anchorCtr="0" anchor="t" bIns="0" lIns="0" spcFirstLastPara="1" rIns="0" wrap="square" tIns="0">
            <a:spAutoFit/>
          </a:bodyPr>
          <a:lstStyle>
            <a:lvl1pPr indent="-228600" lvl="0" marL="457200" algn="l">
              <a:lnSpc>
                <a:spcPct val="120000"/>
              </a:lnSpc>
              <a:spcBef>
                <a:spcPts val="0"/>
              </a:spcBef>
              <a:spcAft>
                <a:spcPts val="0"/>
              </a:spcAft>
              <a:buSzPts val="1620"/>
              <a:buNone/>
              <a:defRPr/>
            </a:lvl1pPr>
            <a:lvl2pPr indent="-331469" lvl="1" marL="914400" algn="l">
              <a:lnSpc>
                <a:spcPct val="120000"/>
              </a:lnSpc>
              <a:spcBef>
                <a:spcPts val="1067"/>
              </a:spcBef>
              <a:spcAft>
                <a:spcPts val="0"/>
              </a:spcAft>
              <a:buSzPts val="1620"/>
              <a:buChar char="•"/>
              <a:defRPr/>
            </a:lvl2pPr>
            <a:lvl3pPr indent="-331469" lvl="2" marL="1371600" algn="l">
              <a:lnSpc>
                <a:spcPct val="120000"/>
              </a:lnSpc>
              <a:spcBef>
                <a:spcPts val="667"/>
              </a:spcBef>
              <a:spcAft>
                <a:spcPts val="0"/>
              </a:spcAft>
              <a:buSzPts val="1620"/>
              <a:buChar char="•"/>
              <a:defRPr/>
            </a:lvl3pPr>
            <a:lvl4pPr indent="-331469" lvl="3" marL="1828800" algn="l">
              <a:lnSpc>
                <a:spcPct val="120000"/>
              </a:lnSpc>
              <a:spcBef>
                <a:spcPts val="667"/>
              </a:spcBef>
              <a:spcAft>
                <a:spcPts val="0"/>
              </a:spcAft>
              <a:buSzPts val="1620"/>
              <a:buChar char="•"/>
              <a:defRPr/>
            </a:lvl4pPr>
            <a:lvl5pPr indent="-331470" lvl="4" marL="2286000" algn="l">
              <a:lnSpc>
                <a:spcPct val="120000"/>
              </a:lnSpc>
              <a:spcBef>
                <a:spcPts val="667"/>
              </a:spcBef>
              <a:spcAft>
                <a:spcPts val="0"/>
              </a:spcAft>
              <a:buSzPts val="1620"/>
              <a:buChar char="•"/>
              <a:defRPr/>
            </a:lvl5pPr>
            <a:lvl6pPr indent="-342900" lvl="5" marL="2743200" algn="l">
              <a:lnSpc>
                <a:spcPct val="90000"/>
              </a:lnSpc>
              <a:spcBef>
                <a:spcPts val="667"/>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8" name="Google Shape;138;p38"/>
          <p:cNvSpPr txBox="1"/>
          <p:nvPr>
            <p:ph idx="3" type="body"/>
          </p:nvPr>
        </p:nvSpPr>
        <p:spPr>
          <a:xfrm>
            <a:off x="8173079" y="2836459"/>
            <a:ext cx="3251200" cy="265287"/>
          </a:xfrm>
          <a:prstGeom prst="rect">
            <a:avLst/>
          </a:prstGeom>
          <a:noFill/>
          <a:ln>
            <a:noFill/>
          </a:ln>
        </p:spPr>
        <p:txBody>
          <a:bodyPr anchorCtr="0" anchor="t" bIns="0" lIns="0" spcFirstLastPara="1" rIns="0" wrap="square" tIns="0">
            <a:spAutoFit/>
          </a:bodyPr>
          <a:lstStyle>
            <a:lvl1pPr indent="-228600" lvl="0" marL="457200" algn="l">
              <a:lnSpc>
                <a:spcPct val="120000"/>
              </a:lnSpc>
              <a:spcBef>
                <a:spcPts val="0"/>
              </a:spcBef>
              <a:spcAft>
                <a:spcPts val="0"/>
              </a:spcAft>
              <a:buSzPts val="1620"/>
              <a:buNone/>
              <a:defRPr/>
            </a:lvl1pPr>
            <a:lvl2pPr indent="-331469" lvl="1" marL="914400" algn="l">
              <a:lnSpc>
                <a:spcPct val="120000"/>
              </a:lnSpc>
              <a:spcBef>
                <a:spcPts val="1067"/>
              </a:spcBef>
              <a:spcAft>
                <a:spcPts val="0"/>
              </a:spcAft>
              <a:buSzPts val="1620"/>
              <a:buChar char="•"/>
              <a:defRPr/>
            </a:lvl2pPr>
            <a:lvl3pPr indent="-331469" lvl="2" marL="1371600" algn="l">
              <a:lnSpc>
                <a:spcPct val="120000"/>
              </a:lnSpc>
              <a:spcBef>
                <a:spcPts val="667"/>
              </a:spcBef>
              <a:spcAft>
                <a:spcPts val="0"/>
              </a:spcAft>
              <a:buSzPts val="1620"/>
              <a:buChar char="•"/>
              <a:defRPr/>
            </a:lvl3pPr>
            <a:lvl4pPr indent="-331469" lvl="3" marL="1828800" algn="l">
              <a:lnSpc>
                <a:spcPct val="120000"/>
              </a:lnSpc>
              <a:spcBef>
                <a:spcPts val="667"/>
              </a:spcBef>
              <a:spcAft>
                <a:spcPts val="0"/>
              </a:spcAft>
              <a:buSzPts val="1620"/>
              <a:buChar char="•"/>
              <a:defRPr/>
            </a:lvl4pPr>
            <a:lvl5pPr indent="-331470" lvl="4" marL="2286000" algn="l">
              <a:lnSpc>
                <a:spcPct val="120000"/>
              </a:lnSpc>
              <a:spcBef>
                <a:spcPts val="667"/>
              </a:spcBef>
              <a:spcAft>
                <a:spcPts val="0"/>
              </a:spcAft>
              <a:buSzPts val="1620"/>
              <a:buChar char="•"/>
              <a:defRPr/>
            </a:lvl5pPr>
            <a:lvl6pPr indent="-342900" lvl="5" marL="2743200" algn="l">
              <a:lnSpc>
                <a:spcPct val="90000"/>
              </a:lnSpc>
              <a:spcBef>
                <a:spcPts val="667"/>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9" name="Google Shape;139;p38"/>
          <p:cNvSpPr/>
          <p:nvPr/>
        </p:nvSpPr>
        <p:spPr>
          <a:xfrm>
            <a:off x="2276328" y="3751989"/>
            <a:ext cx="988200" cy="3106011"/>
          </a:xfrm>
          <a:custGeom>
            <a:rect b="b" l="l" r="r" t="t"/>
            <a:pathLst>
              <a:path extrusionOk="0" h="10287002" w="3161850">
                <a:moveTo>
                  <a:pt x="3007140" y="0"/>
                </a:moveTo>
                <a:lnTo>
                  <a:pt x="3161850" y="0"/>
                </a:lnTo>
                <a:lnTo>
                  <a:pt x="154710" y="10287002"/>
                </a:lnTo>
                <a:lnTo>
                  <a:pt x="0" y="10287002"/>
                </a:lnTo>
                <a:close/>
              </a:path>
            </a:pathLst>
          </a:custGeom>
          <a:solidFill>
            <a:schemeClr val="lt2"/>
          </a:solidFill>
          <a:ln>
            <a:noFill/>
          </a:ln>
        </p:spPr>
        <p:txBody>
          <a:bodyPr anchorCtr="0" anchor="ctr" bIns="60950" lIns="121900" spcFirstLastPara="1" rIns="121900" wrap="square" tIns="60950">
            <a:noAutofit/>
          </a:bodyPr>
          <a:lstStyle/>
          <a:p>
            <a:pPr indent="0" lvl="0" marL="0" marR="0" rtl="0" algn="ctr">
              <a:lnSpc>
                <a:spcPct val="100000"/>
              </a:lnSpc>
              <a:spcBef>
                <a:spcPts val="0"/>
              </a:spcBef>
              <a:spcAft>
                <a:spcPts val="0"/>
              </a:spcAft>
              <a:buClr>
                <a:srgbClr val="000000"/>
              </a:buClr>
              <a:buSzPts val="3600"/>
              <a:buFont typeface="Arial"/>
              <a:buNone/>
            </a:pPr>
            <a:r>
              <a:t/>
            </a:r>
            <a:endParaRPr b="0" i="0" sz="3600" u="none" cap="none" strike="noStrike">
              <a:solidFill>
                <a:schemeClr val="lt1"/>
              </a:solidFill>
              <a:latin typeface="Lato Light"/>
              <a:ea typeface="Lato Light"/>
              <a:cs typeface="Lato Light"/>
              <a:sym typeface="Lato Light"/>
            </a:endParaRPr>
          </a:p>
        </p:txBody>
      </p:sp>
    </p:spTree>
  </p:cSld>
  <p:clrMapOvr>
    <a:masterClrMapping/>
  </p:clrMapOvr>
  <p:extLst>
    <p:ext uri="{DCECCB84-F9BA-43D5-87BE-67443E8EF086}">
      <p15:sldGuideLst>
        <p15:guide id="1" pos="2808">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Column + Large Image Right">
  <p:cSld name="1 Column + Large Image Right">
    <p:spTree>
      <p:nvGrpSpPr>
        <p:cNvPr id="140" name="Shape 140"/>
        <p:cNvGrpSpPr/>
        <p:nvPr/>
      </p:nvGrpSpPr>
      <p:grpSpPr>
        <a:xfrm>
          <a:off x="0" y="0"/>
          <a:ext cx="0" cy="0"/>
          <a:chOff x="0" y="0"/>
          <a:chExt cx="0" cy="0"/>
        </a:xfrm>
      </p:grpSpPr>
      <p:sp>
        <p:nvSpPr>
          <p:cNvPr id="141" name="Google Shape;141;p39"/>
          <p:cNvSpPr txBox="1"/>
          <p:nvPr/>
        </p:nvSpPr>
        <p:spPr>
          <a:xfrm>
            <a:off x="11645461" y="6475514"/>
            <a:ext cx="343339" cy="165815"/>
          </a:xfrm>
          <a:prstGeom prst="rect">
            <a:avLst/>
          </a:prstGeom>
          <a:noFill/>
          <a:ln>
            <a:noFill/>
          </a:ln>
        </p:spPr>
        <p:txBody>
          <a:bodyPr anchorCtr="0" anchor="t" bIns="0" lIns="60950" spcFirstLastPara="1" rIns="0" wrap="square" tIns="0">
            <a:spAutoFit/>
          </a:bodyPr>
          <a:lstStyle/>
          <a:p>
            <a:pPr indent="0" lvl="0" marL="0" marR="0" rtl="0" algn="l">
              <a:lnSpc>
                <a:spcPct val="100000"/>
              </a:lnSpc>
              <a:spcBef>
                <a:spcPts val="0"/>
              </a:spcBef>
              <a:spcAft>
                <a:spcPts val="0"/>
              </a:spcAft>
              <a:buClr>
                <a:srgbClr val="000000"/>
              </a:buClr>
              <a:buSzPts val="1000"/>
              <a:buFont typeface="Arial"/>
              <a:buNone/>
            </a:pPr>
            <a:fld id="{00000000-1234-1234-1234-123412341234}" type="slidenum">
              <a:rPr b="0" i="0" lang="en-US" sz="1000" u="none" cap="none" strike="noStrike">
                <a:solidFill>
                  <a:srgbClr val="BFBFBF"/>
                </a:solidFill>
                <a:latin typeface="Lato"/>
                <a:ea typeface="Lato"/>
                <a:cs typeface="Lato"/>
                <a:sym typeface="Lato"/>
              </a:rPr>
              <a:t>‹#›</a:t>
            </a:fld>
            <a:endParaRPr b="0" i="0" sz="1000" u="none" cap="none" strike="noStrike">
              <a:solidFill>
                <a:srgbClr val="BFBFBF"/>
              </a:solidFill>
              <a:latin typeface="Lato"/>
              <a:ea typeface="Lato"/>
              <a:cs typeface="Lato"/>
              <a:sym typeface="Lato"/>
            </a:endParaRPr>
          </a:p>
        </p:txBody>
      </p:sp>
      <p:pic>
        <p:nvPicPr>
          <p:cNvPr id="142" name="Google Shape;142;p39"/>
          <p:cNvPicPr preferRelativeResize="0"/>
          <p:nvPr/>
        </p:nvPicPr>
        <p:blipFill rotWithShape="1">
          <a:blip r:embed="rId2">
            <a:alphaModFix/>
          </a:blip>
          <a:srcRect b="0" l="0" r="0" t="0"/>
          <a:stretch/>
        </p:blipFill>
        <p:spPr>
          <a:xfrm>
            <a:off x="10629460" y="6374246"/>
            <a:ext cx="1016000" cy="354460"/>
          </a:xfrm>
          <a:prstGeom prst="rect">
            <a:avLst/>
          </a:prstGeom>
          <a:noFill/>
          <a:ln>
            <a:noFill/>
          </a:ln>
        </p:spPr>
      </p:pic>
      <p:sp>
        <p:nvSpPr>
          <p:cNvPr id="143" name="Google Shape;143;p39"/>
          <p:cNvSpPr/>
          <p:nvPr>
            <p:ph idx="2" type="pic"/>
          </p:nvPr>
        </p:nvSpPr>
        <p:spPr>
          <a:xfrm>
            <a:off x="8333156" y="-4233"/>
            <a:ext cx="3866089" cy="6861509"/>
          </a:xfrm>
          <a:prstGeom prst="rect">
            <a:avLst/>
          </a:prstGeom>
          <a:gradFill>
            <a:gsLst>
              <a:gs pos="0">
                <a:schemeClr val="lt1"/>
              </a:gs>
              <a:gs pos="100000">
                <a:srgbClr val="A5A5A5"/>
              </a:gs>
            </a:gsLst>
            <a:lin ang="8100000" scaled="0"/>
          </a:gradFill>
          <a:ln>
            <a:noFill/>
          </a:ln>
        </p:spPr>
      </p:sp>
      <p:sp>
        <p:nvSpPr>
          <p:cNvPr id="144" name="Google Shape;144;p39"/>
          <p:cNvSpPr txBox="1"/>
          <p:nvPr>
            <p:ph type="title"/>
          </p:nvPr>
        </p:nvSpPr>
        <p:spPr>
          <a:xfrm>
            <a:off x="783167" y="2067650"/>
            <a:ext cx="6938435" cy="701667"/>
          </a:xfrm>
          <a:prstGeom prst="rect">
            <a:avLst/>
          </a:prstGeom>
          <a:noFill/>
          <a:ln>
            <a:noFill/>
          </a:ln>
        </p:spPr>
        <p:txBody>
          <a:bodyPr anchorCtr="0" anchor="t" bIns="182875" lIns="0" spcFirstLastPara="1" rIns="0" wrap="square" tIns="0">
            <a:spAutoFit/>
          </a:bodyPr>
          <a:lstStyle>
            <a:lvl1pPr lvl="0" algn="l">
              <a:lnSpc>
                <a:spcPct val="90000"/>
              </a:lnSpc>
              <a:spcBef>
                <a:spcPts val="0"/>
              </a:spcBef>
              <a:spcAft>
                <a:spcPts val="0"/>
              </a:spcAft>
              <a:buClr>
                <a:schemeClr val="dk1"/>
              </a:buClr>
              <a:buSzPts val="3733"/>
              <a:buFont typeface="Lato Light"/>
              <a:buNone/>
              <a:defRPr sz="3733"/>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5" name="Google Shape;145;p39"/>
          <p:cNvSpPr/>
          <p:nvPr/>
        </p:nvSpPr>
        <p:spPr>
          <a:xfrm>
            <a:off x="8933529" y="0"/>
            <a:ext cx="988200" cy="3106011"/>
          </a:xfrm>
          <a:custGeom>
            <a:rect b="b" l="l" r="r" t="t"/>
            <a:pathLst>
              <a:path extrusionOk="0" h="10287002" w="3161850">
                <a:moveTo>
                  <a:pt x="3007140" y="0"/>
                </a:moveTo>
                <a:lnTo>
                  <a:pt x="3161850" y="0"/>
                </a:lnTo>
                <a:lnTo>
                  <a:pt x="154710" y="10287002"/>
                </a:lnTo>
                <a:lnTo>
                  <a:pt x="0" y="10287002"/>
                </a:lnTo>
                <a:close/>
              </a:path>
            </a:pathLst>
          </a:custGeom>
          <a:solidFill>
            <a:schemeClr val="lt2"/>
          </a:solidFill>
          <a:ln>
            <a:noFill/>
          </a:ln>
        </p:spPr>
        <p:txBody>
          <a:bodyPr anchorCtr="0" anchor="ctr" bIns="60950" lIns="121900" spcFirstLastPara="1" rIns="121900" wrap="square" tIns="60950">
            <a:noAutofit/>
          </a:bodyPr>
          <a:lstStyle/>
          <a:p>
            <a:pPr indent="0" lvl="0" marL="0" marR="0" rtl="0" algn="ctr">
              <a:lnSpc>
                <a:spcPct val="100000"/>
              </a:lnSpc>
              <a:spcBef>
                <a:spcPts val="0"/>
              </a:spcBef>
              <a:spcAft>
                <a:spcPts val="0"/>
              </a:spcAft>
              <a:buClr>
                <a:srgbClr val="000000"/>
              </a:buClr>
              <a:buSzPts val="3600"/>
              <a:buFont typeface="Arial"/>
              <a:buNone/>
            </a:pPr>
            <a:r>
              <a:t/>
            </a:r>
            <a:endParaRPr b="0" i="0" sz="3600" u="none" cap="none" strike="noStrike">
              <a:solidFill>
                <a:schemeClr val="lt1"/>
              </a:solidFill>
              <a:latin typeface="Lato Light"/>
              <a:ea typeface="Lato Light"/>
              <a:cs typeface="Lato Light"/>
              <a:sym typeface="Lato Light"/>
            </a:endParaRPr>
          </a:p>
        </p:txBody>
      </p:sp>
      <p:sp>
        <p:nvSpPr>
          <p:cNvPr id="146" name="Google Shape;146;p39"/>
          <p:cNvSpPr txBox="1"/>
          <p:nvPr>
            <p:ph idx="1" type="body"/>
          </p:nvPr>
        </p:nvSpPr>
        <p:spPr>
          <a:xfrm>
            <a:off x="783166" y="2840725"/>
            <a:ext cx="6938433" cy="265287"/>
          </a:xfrm>
          <a:prstGeom prst="rect">
            <a:avLst/>
          </a:prstGeom>
          <a:noFill/>
          <a:ln>
            <a:noFill/>
          </a:ln>
        </p:spPr>
        <p:txBody>
          <a:bodyPr anchorCtr="0" anchor="t" bIns="0" lIns="0" spcFirstLastPara="1" rIns="0" wrap="square" tIns="0">
            <a:spAutoFit/>
          </a:bodyPr>
          <a:lstStyle>
            <a:lvl1pPr indent="-228600" lvl="0" marL="457200" algn="l">
              <a:lnSpc>
                <a:spcPct val="120000"/>
              </a:lnSpc>
              <a:spcBef>
                <a:spcPts val="0"/>
              </a:spcBef>
              <a:spcAft>
                <a:spcPts val="0"/>
              </a:spcAft>
              <a:buSzPts val="1620"/>
              <a:buNone/>
              <a:defRPr/>
            </a:lvl1pPr>
            <a:lvl2pPr indent="-331469" lvl="1" marL="914400" algn="l">
              <a:lnSpc>
                <a:spcPct val="120000"/>
              </a:lnSpc>
              <a:spcBef>
                <a:spcPts val="1067"/>
              </a:spcBef>
              <a:spcAft>
                <a:spcPts val="0"/>
              </a:spcAft>
              <a:buSzPts val="1620"/>
              <a:buChar char="•"/>
              <a:defRPr/>
            </a:lvl2pPr>
            <a:lvl3pPr indent="-331469" lvl="2" marL="1371600" algn="l">
              <a:lnSpc>
                <a:spcPct val="120000"/>
              </a:lnSpc>
              <a:spcBef>
                <a:spcPts val="667"/>
              </a:spcBef>
              <a:spcAft>
                <a:spcPts val="0"/>
              </a:spcAft>
              <a:buSzPts val="1620"/>
              <a:buChar char="•"/>
              <a:defRPr/>
            </a:lvl3pPr>
            <a:lvl4pPr indent="-331469" lvl="3" marL="1828800" algn="l">
              <a:lnSpc>
                <a:spcPct val="120000"/>
              </a:lnSpc>
              <a:spcBef>
                <a:spcPts val="667"/>
              </a:spcBef>
              <a:spcAft>
                <a:spcPts val="0"/>
              </a:spcAft>
              <a:buSzPts val="1620"/>
              <a:buChar char="•"/>
              <a:defRPr/>
            </a:lvl4pPr>
            <a:lvl5pPr indent="-331470" lvl="4" marL="2286000" algn="l">
              <a:lnSpc>
                <a:spcPct val="120000"/>
              </a:lnSpc>
              <a:spcBef>
                <a:spcPts val="667"/>
              </a:spcBef>
              <a:spcAft>
                <a:spcPts val="0"/>
              </a:spcAft>
              <a:buSzPts val="1620"/>
              <a:buChar char="•"/>
              <a:defRPr/>
            </a:lvl5pPr>
            <a:lvl6pPr indent="-342900" lvl="5" marL="2743200" algn="l">
              <a:lnSpc>
                <a:spcPct val="90000"/>
              </a:lnSpc>
              <a:spcBef>
                <a:spcPts val="667"/>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extLst>
    <p:ext uri="{DCECCB84-F9BA-43D5-87BE-67443E8EF086}">
      <p15:sldGuideLst>
        <p15:guide id="1" pos="4864">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Column + Large Image Right">
  <p:cSld name="2 Column + Large Image Right">
    <p:spTree>
      <p:nvGrpSpPr>
        <p:cNvPr id="147" name="Shape 147"/>
        <p:cNvGrpSpPr/>
        <p:nvPr/>
      </p:nvGrpSpPr>
      <p:grpSpPr>
        <a:xfrm>
          <a:off x="0" y="0"/>
          <a:ext cx="0" cy="0"/>
          <a:chOff x="0" y="0"/>
          <a:chExt cx="0" cy="0"/>
        </a:xfrm>
      </p:grpSpPr>
      <p:sp>
        <p:nvSpPr>
          <p:cNvPr id="148" name="Google Shape;148;p40"/>
          <p:cNvSpPr txBox="1"/>
          <p:nvPr/>
        </p:nvSpPr>
        <p:spPr>
          <a:xfrm>
            <a:off x="11645461" y="6475514"/>
            <a:ext cx="343339" cy="165815"/>
          </a:xfrm>
          <a:prstGeom prst="rect">
            <a:avLst/>
          </a:prstGeom>
          <a:noFill/>
          <a:ln>
            <a:noFill/>
          </a:ln>
        </p:spPr>
        <p:txBody>
          <a:bodyPr anchorCtr="0" anchor="t" bIns="0" lIns="60950" spcFirstLastPara="1" rIns="0" wrap="square" tIns="0">
            <a:spAutoFit/>
          </a:bodyPr>
          <a:lstStyle/>
          <a:p>
            <a:pPr indent="0" lvl="0" marL="0" marR="0" rtl="0" algn="l">
              <a:lnSpc>
                <a:spcPct val="100000"/>
              </a:lnSpc>
              <a:spcBef>
                <a:spcPts val="0"/>
              </a:spcBef>
              <a:spcAft>
                <a:spcPts val="0"/>
              </a:spcAft>
              <a:buClr>
                <a:srgbClr val="000000"/>
              </a:buClr>
              <a:buSzPts val="1000"/>
              <a:buFont typeface="Arial"/>
              <a:buNone/>
            </a:pPr>
            <a:fld id="{00000000-1234-1234-1234-123412341234}" type="slidenum">
              <a:rPr b="0" i="0" lang="en-US" sz="1000" u="none" cap="none" strike="noStrike">
                <a:solidFill>
                  <a:srgbClr val="BFBFBF"/>
                </a:solidFill>
                <a:latin typeface="Lato"/>
                <a:ea typeface="Lato"/>
                <a:cs typeface="Lato"/>
                <a:sym typeface="Lato"/>
              </a:rPr>
              <a:t>‹#›</a:t>
            </a:fld>
            <a:endParaRPr b="0" i="0" sz="1000" u="none" cap="none" strike="noStrike">
              <a:solidFill>
                <a:srgbClr val="BFBFBF"/>
              </a:solidFill>
              <a:latin typeface="Lato"/>
              <a:ea typeface="Lato"/>
              <a:cs typeface="Lato"/>
              <a:sym typeface="Lato"/>
            </a:endParaRPr>
          </a:p>
        </p:txBody>
      </p:sp>
      <p:pic>
        <p:nvPicPr>
          <p:cNvPr id="149" name="Google Shape;149;p40"/>
          <p:cNvPicPr preferRelativeResize="0"/>
          <p:nvPr/>
        </p:nvPicPr>
        <p:blipFill rotWithShape="1">
          <a:blip r:embed="rId2">
            <a:alphaModFix/>
          </a:blip>
          <a:srcRect b="0" l="0" r="0" t="0"/>
          <a:stretch/>
        </p:blipFill>
        <p:spPr>
          <a:xfrm>
            <a:off x="10629460" y="6374246"/>
            <a:ext cx="1016000" cy="354460"/>
          </a:xfrm>
          <a:prstGeom prst="rect">
            <a:avLst/>
          </a:prstGeom>
          <a:noFill/>
          <a:ln>
            <a:noFill/>
          </a:ln>
        </p:spPr>
      </p:pic>
      <p:sp>
        <p:nvSpPr>
          <p:cNvPr id="150" name="Google Shape;150;p40"/>
          <p:cNvSpPr/>
          <p:nvPr>
            <p:ph idx="2" type="pic"/>
          </p:nvPr>
        </p:nvSpPr>
        <p:spPr>
          <a:xfrm>
            <a:off x="8333156" y="-4233"/>
            <a:ext cx="3866089" cy="6861509"/>
          </a:xfrm>
          <a:prstGeom prst="rect">
            <a:avLst/>
          </a:prstGeom>
          <a:gradFill>
            <a:gsLst>
              <a:gs pos="0">
                <a:schemeClr val="lt1"/>
              </a:gs>
              <a:gs pos="100000">
                <a:srgbClr val="A5A5A5"/>
              </a:gs>
            </a:gsLst>
            <a:lin ang="8100000" scaled="0"/>
          </a:gradFill>
          <a:ln>
            <a:noFill/>
          </a:ln>
        </p:spPr>
      </p:sp>
      <p:sp>
        <p:nvSpPr>
          <p:cNvPr id="151" name="Google Shape;151;p40"/>
          <p:cNvSpPr txBox="1"/>
          <p:nvPr>
            <p:ph type="title"/>
          </p:nvPr>
        </p:nvSpPr>
        <p:spPr>
          <a:xfrm>
            <a:off x="783167" y="2061666"/>
            <a:ext cx="6938435" cy="701667"/>
          </a:xfrm>
          <a:prstGeom prst="rect">
            <a:avLst/>
          </a:prstGeom>
          <a:noFill/>
          <a:ln>
            <a:noFill/>
          </a:ln>
        </p:spPr>
        <p:txBody>
          <a:bodyPr anchorCtr="0" anchor="t" bIns="182875" lIns="0" spcFirstLastPara="1" rIns="0" wrap="square" tIns="0">
            <a:spAutoFit/>
          </a:bodyPr>
          <a:lstStyle>
            <a:lvl1pPr lvl="0" algn="l">
              <a:lnSpc>
                <a:spcPct val="90000"/>
              </a:lnSpc>
              <a:spcBef>
                <a:spcPts val="0"/>
              </a:spcBef>
              <a:spcAft>
                <a:spcPts val="0"/>
              </a:spcAft>
              <a:buClr>
                <a:schemeClr val="dk1"/>
              </a:buClr>
              <a:buSzPts val="3733"/>
              <a:buFont typeface="Lato Light"/>
              <a:buNone/>
              <a:defRPr sz="3733"/>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2" name="Google Shape;152;p40"/>
          <p:cNvSpPr/>
          <p:nvPr/>
        </p:nvSpPr>
        <p:spPr>
          <a:xfrm>
            <a:off x="8933529" y="0"/>
            <a:ext cx="988200" cy="3106011"/>
          </a:xfrm>
          <a:custGeom>
            <a:rect b="b" l="l" r="r" t="t"/>
            <a:pathLst>
              <a:path extrusionOk="0" h="10287002" w="3161850">
                <a:moveTo>
                  <a:pt x="3007140" y="0"/>
                </a:moveTo>
                <a:lnTo>
                  <a:pt x="3161850" y="0"/>
                </a:lnTo>
                <a:lnTo>
                  <a:pt x="154710" y="10287002"/>
                </a:lnTo>
                <a:lnTo>
                  <a:pt x="0" y="10287002"/>
                </a:lnTo>
                <a:close/>
              </a:path>
            </a:pathLst>
          </a:custGeom>
          <a:solidFill>
            <a:schemeClr val="lt2"/>
          </a:solidFill>
          <a:ln>
            <a:noFill/>
          </a:ln>
        </p:spPr>
        <p:txBody>
          <a:bodyPr anchorCtr="0" anchor="ctr" bIns="60950" lIns="121900" spcFirstLastPara="1" rIns="121900" wrap="square" tIns="60950">
            <a:noAutofit/>
          </a:bodyPr>
          <a:lstStyle/>
          <a:p>
            <a:pPr indent="0" lvl="0" marL="0" marR="0" rtl="0" algn="ctr">
              <a:lnSpc>
                <a:spcPct val="100000"/>
              </a:lnSpc>
              <a:spcBef>
                <a:spcPts val="0"/>
              </a:spcBef>
              <a:spcAft>
                <a:spcPts val="0"/>
              </a:spcAft>
              <a:buClr>
                <a:srgbClr val="000000"/>
              </a:buClr>
              <a:buSzPts val="3600"/>
              <a:buFont typeface="Arial"/>
              <a:buNone/>
            </a:pPr>
            <a:r>
              <a:t/>
            </a:r>
            <a:endParaRPr b="0" i="0" sz="3600" u="none" cap="none" strike="noStrike">
              <a:solidFill>
                <a:schemeClr val="lt1"/>
              </a:solidFill>
              <a:latin typeface="Lato Light"/>
              <a:ea typeface="Lato Light"/>
              <a:cs typeface="Lato Light"/>
              <a:sym typeface="Lato Light"/>
            </a:endParaRPr>
          </a:p>
        </p:txBody>
      </p:sp>
      <p:sp>
        <p:nvSpPr>
          <p:cNvPr id="153" name="Google Shape;153;p40"/>
          <p:cNvSpPr txBox="1"/>
          <p:nvPr>
            <p:ph idx="1" type="body"/>
          </p:nvPr>
        </p:nvSpPr>
        <p:spPr>
          <a:xfrm>
            <a:off x="783167" y="2840725"/>
            <a:ext cx="3251200" cy="265287"/>
          </a:xfrm>
          <a:prstGeom prst="rect">
            <a:avLst/>
          </a:prstGeom>
          <a:noFill/>
          <a:ln>
            <a:noFill/>
          </a:ln>
        </p:spPr>
        <p:txBody>
          <a:bodyPr anchorCtr="0" anchor="t" bIns="0" lIns="0" spcFirstLastPara="1" rIns="0" wrap="square" tIns="0">
            <a:spAutoFit/>
          </a:bodyPr>
          <a:lstStyle>
            <a:lvl1pPr indent="-228600" lvl="0" marL="457200" algn="l">
              <a:lnSpc>
                <a:spcPct val="120000"/>
              </a:lnSpc>
              <a:spcBef>
                <a:spcPts val="0"/>
              </a:spcBef>
              <a:spcAft>
                <a:spcPts val="0"/>
              </a:spcAft>
              <a:buSzPts val="1620"/>
              <a:buNone/>
              <a:defRPr/>
            </a:lvl1pPr>
            <a:lvl2pPr indent="-331469" lvl="1" marL="914400" algn="l">
              <a:lnSpc>
                <a:spcPct val="120000"/>
              </a:lnSpc>
              <a:spcBef>
                <a:spcPts val="1067"/>
              </a:spcBef>
              <a:spcAft>
                <a:spcPts val="0"/>
              </a:spcAft>
              <a:buSzPts val="1620"/>
              <a:buChar char="•"/>
              <a:defRPr/>
            </a:lvl2pPr>
            <a:lvl3pPr indent="-331469" lvl="2" marL="1371600" algn="l">
              <a:lnSpc>
                <a:spcPct val="120000"/>
              </a:lnSpc>
              <a:spcBef>
                <a:spcPts val="667"/>
              </a:spcBef>
              <a:spcAft>
                <a:spcPts val="0"/>
              </a:spcAft>
              <a:buSzPts val="1620"/>
              <a:buChar char="•"/>
              <a:defRPr/>
            </a:lvl3pPr>
            <a:lvl4pPr indent="-331469" lvl="3" marL="1828800" algn="l">
              <a:lnSpc>
                <a:spcPct val="120000"/>
              </a:lnSpc>
              <a:spcBef>
                <a:spcPts val="667"/>
              </a:spcBef>
              <a:spcAft>
                <a:spcPts val="0"/>
              </a:spcAft>
              <a:buSzPts val="1620"/>
              <a:buChar char="•"/>
              <a:defRPr/>
            </a:lvl4pPr>
            <a:lvl5pPr indent="-331470" lvl="4" marL="2286000" algn="l">
              <a:lnSpc>
                <a:spcPct val="120000"/>
              </a:lnSpc>
              <a:spcBef>
                <a:spcPts val="667"/>
              </a:spcBef>
              <a:spcAft>
                <a:spcPts val="0"/>
              </a:spcAft>
              <a:buSzPts val="1620"/>
              <a:buChar char="•"/>
              <a:defRPr/>
            </a:lvl5pPr>
            <a:lvl6pPr indent="-342900" lvl="5" marL="2743200" algn="l">
              <a:lnSpc>
                <a:spcPct val="90000"/>
              </a:lnSpc>
              <a:spcBef>
                <a:spcPts val="667"/>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4" name="Google Shape;154;p40"/>
          <p:cNvSpPr txBox="1"/>
          <p:nvPr>
            <p:ph idx="3" type="body"/>
          </p:nvPr>
        </p:nvSpPr>
        <p:spPr>
          <a:xfrm>
            <a:off x="4487961" y="2840725"/>
            <a:ext cx="3251200" cy="265287"/>
          </a:xfrm>
          <a:prstGeom prst="rect">
            <a:avLst/>
          </a:prstGeom>
          <a:noFill/>
          <a:ln>
            <a:noFill/>
          </a:ln>
        </p:spPr>
        <p:txBody>
          <a:bodyPr anchorCtr="0" anchor="t" bIns="0" lIns="0" spcFirstLastPara="1" rIns="0" wrap="square" tIns="0">
            <a:spAutoFit/>
          </a:bodyPr>
          <a:lstStyle>
            <a:lvl1pPr indent="-228600" lvl="0" marL="457200" algn="l">
              <a:lnSpc>
                <a:spcPct val="120000"/>
              </a:lnSpc>
              <a:spcBef>
                <a:spcPts val="0"/>
              </a:spcBef>
              <a:spcAft>
                <a:spcPts val="0"/>
              </a:spcAft>
              <a:buSzPts val="1620"/>
              <a:buNone/>
              <a:defRPr/>
            </a:lvl1pPr>
            <a:lvl2pPr indent="-331469" lvl="1" marL="914400" algn="l">
              <a:lnSpc>
                <a:spcPct val="120000"/>
              </a:lnSpc>
              <a:spcBef>
                <a:spcPts val="1067"/>
              </a:spcBef>
              <a:spcAft>
                <a:spcPts val="0"/>
              </a:spcAft>
              <a:buSzPts val="1620"/>
              <a:buChar char="•"/>
              <a:defRPr/>
            </a:lvl2pPr>
            <a:lvl3pPr indent="-331469" lvl="2" marL="1371600" algn="l">
              <a:lnSpc>
                <a:spcPct val="120000"/>
              </a:lnSpc>
              <a:spcBef>
                <a:spcPts val="667"/>
              </a:spcBef>
              <a:spcAft>
                <a:spcPts val="0"/>
              </a:spcAft>
              <a:buSzPts val="1620"/>
              <a:buChar char="•"/>
              <a:defRPr/>
            </a:lvl3pPr>
            <a:lvl4pPr indent="-331469" lvl="3" marL="1828800" algn="l">
              <a:lnSpc>
                <a:spcPct val="120000"/>
              </a:lnSpc>
              <a:spcBef>
                <a:spcPts val="667"/>
              </a:spcBef>
              <a:spcAft>
                <a:spcPts val="0"/>
              </a:spcAft>
              <a:buSzPts val="1620"/>
              <a:buChar char="•"/>
              <a:defRPr/>
            </a:lvl4pPr>
            <a:lvl5pPr indent="-331470" lvl="4" marL="2286000" algn="l">
              <a:lnSpc>
                <a:spcPct val="120000"/>
              </a:lnSpc>
              <a:spcBef>
                <a:spcPts val="667"/>
              </a:spcBef>
              <a:spcAft>
                <a:spcPts val="0"/>
              </a:spcAft>
              <a:buSzPts val="1620"/>
              <a:buChar char="•"/>
              <a:defRPr/>
            </a:lvl5pPr>
            <a:lvl6pPr indent="-342900" lvl="5" marL="2743200" algn="l">
              <a:lnSpc>
                <a:spcPct val="90000"/>
              </a:lnSpc>
              <a:spcBef>
                <a:spcPts val="667"/>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extLst>
    <p:ext uri="{DCECCB84-F9BA-43D5-87BE-67443E8EF086}">
      <p15:sldGuideLst>
        <p15:guide id="1" pos="4864">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Column + Image Right">
  <p:cSld name="1 Column + Image Right">
    <p:spTree>
      <p:nvGrpSpPr>
        <p:cNvPr id="155" name="Shape 155"/>
        <p:cNvGrpSpPr/>
        <p:nvPr/>
      </p:nvGrpSpPr>
      <p:grpSpPr>
        <a:xfrm>
          <a:off x="0" y="0"/>
          <a:ext cx="0" cy="0"/>
          <a:chOff x="0" y="0"/>
          <a:chExt cx="0" cy="0"/>
        </a:xfrm>
      </p:grpSpPr>
      <p:sp>
        <p:nvSpPr>
          <p:cNvPr id="156" name="Google Shape;156;p41"/>
          <p:cNvSpPr/>
          <p:nvPr/>
        </p:nvSpPr>
        <p:spPr>
          <a:xfrm>
            <a:off x="7476595" y="400309"/>
            <a:ext cx="1709211" cy="5560875"/>
          </a:xfrm>
          <a:custGeom>
            <a:rect b="b" l="l" r="r" t="t"/>
            <a:pathLst>
              <a:path extrusionOk="0" h="10287002" w="3161850">
                <a:moveTo>
                  <a:pt x="3007140" y="0"/>
                </a:moveTo>
                <a:lnTo>
                  <a:pt x="3161850" y="0"/>
                </a:lnTo>
                <a:lnTo>
                  <a:pt x="154710" y="10287002"/>
                </a:lnTo>
                <a:lnTo>
                  <a:pt x="0" y="10287002"/>
                </a:lnTo>
                <a:close/>
              </a:path>
            </a:pathLst>
          </a:custGeom>
          <a:solidFill>
            <a:schemeClr val="lt2"/>
          </a:solidFill>
          <a:ln>
            <a:noFill/>
          </a:ln>
        </p:spPr>
        <p:txBody>
          <a:bodyPr anchorCtr="0" anchor="ctr" bIns="60950" lIns="121900" spcFirstLastPara="1" rIns="121900" wrap="square" tIns="60950">
            <a:noAutofit/>
          </a:bodyPr>
          <a:lstStyle/>
          <a:p>
            <a:pPr indent="0" lvl="0" marL="0" marR="0" rtl="0" algn="ctr">
              <a:lnSpc>
                <a:spcPct val="100000"/>
              </a:lnSpc>
              <a:spcBef>
                <a:spcPts val="0"/>
              </a:spcBef>
              <a:spcAft>
                <a:spcPts val="0"/>
              </a:spcAft>
              <a:buClr>
                <a:srgbClr val="000000"/>
              </a:buClr>
              <a:buSzPts val="3600"/>
              <a:buFont typeface="Arial"/>
              <a:buNone/>
            </a:pPr>
            <a:r>
              <a:t/>
            </a:r>
            <a:endParaRPr b="0" i="0" sz="3600" u="none" cap="none" strike="noStrike">
              <a:solidFill>
                <a:schemeClr val="lt1"/>
              </a:solidFill>
              <a:latin typeface="Lato Light"/>
              <a:ea typeface="Lato Light"/>
              <a:cs typeface="Lato Light"/>
              <a:sym typeface="Lato Light"/>
            </a:endParaRPr>
          </a:p>
        </p:txBody>
      </p:sp>
      <p:sp>
        <p:nvSpPr>
          <p:cNvPr id="157" name="Google Shape;157;p41"/>
          <p:cNvSpPr/>
          <p:nvPr>
            <p:ph idx="2" type="pic"/>
          </p:nvPr>
        </p:nvSpPr>
        <p:spPr>
          <a:xfrm>
            <a:off x="7295695" y="1370315"/>
            <a:ext cx="4117372" cy="4117372"/>
          </a:xfrm>
          <a:prstGeom prst="rect">
            <a:avLst/>
          </a:prstGeom>
          <a:gradFill>
            <a:gsLst>
              <a:gs pos="0">
                <a:schemeClr val="lt1"/>
              </a:gs>
              <a:gs pos="100000">
                <a:srgbClr val="A5A5A5"/>
              </a:gs>
            </a:gsLst>
            <a:lin ang="8100000" scaled="0"/>
          </a:gradFill>
          <a:ln>
            <a:noFill/>
          </a:ln>
        </p:spPr>
      </p:sp>
      <p:sp>
        <p:nvSpPr>
          <p:cNvPr id="158" name="Google Shape;158;p41"/>
          <p:cNvSpPr txBox="1"/>
          <p:nvPr>
            <p:ph type="title"/>
          </p:nvPr>
        </p:nvSpPr>
        <p:spPr>
          <a:xfrm>
            <a:off x="788455" y="2646664"/>
            <a:ext cx="5201712" cy="1218667"/>
          </a:xfrm>
          <a:prstGeom prst="rect">
            <a:avLst/>
          </a:prstGeom>
          <a:noFill/>
          <a:ln>
            <a:noFill/>
          </a:ln>
        </p:spPr>
        <p:txBody>
          <a:bodyPr anchorCtr="0" anchor="t" bIns="182875" lIns="0" spcFirstLastPara="1" rIns="0" wrap="square" tIns="0">
            <a:spAutoFit/>
          </a:bodyPr>
          <a:lstStyle>
            <a:lvl1pPr lvl="0" algn="l">
              <a:lnSpc>
                <a:spcPct val="90000"/>
              </a:lnSpc>
              <a:spcBef>
                <a:spcPts val="0"/>
              </a:spcBef>
              <a:spcAft>
                <a:spcPts val="0"/>
              </a:spcAft>
              <a:buClr>
                <a:schemeClr val="dk1"/>
              </a:buClr>
              <a:buSzPts val="3733"/>
              <a:buFont typeface="Lato Light"/>
              <a:buNone/>
              <a:defRPr sz="3733"/>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9" name="Google Shape;159;p41"/>
          <p:cNvSpPr txBox="1"/>
          <p:nvPr>
            <p:ph idx="1" type="body"/>
          </p:nvPr>
        </p:nvSpPr>
        <p:spPr>
          <a:xfrm>
            <a:off x="788455" y="3429001"/>
            <a:ext cx="5201712" cy="265287"/>
          </a:xfrm>
          <a:prstGeom prst="rect">
            <a:avLst/>
          </a:prstGeom>
          <a:noFill/>
          <a:ln>
            <a:noFill/>
          </a:ln>
        </p:spPr>
        <p:txBody>
          <a:bodyPr anchorCtr="0" anchor="t" bIns="0" lIns="0" spcFirstLastPara="1" rIns="0" wrap="square" tIns="0">
            <a:spAutoFit/>
          </a:bodyPr>
          <a:lstStyle>
            <a:lvl1pPr indent="-228600" lvl="0" marL="457200" algn="l">
              <a:lnSpc>
                <a:spcPct val="120000"/>
              </a:lnSpc>
              <a:spcBef>
                <a:spcPts val="0"/>
              </a:spcBef>
              <a:spcAft>
                <a:spcPts val="0"/>
              </a:spcAft>
              <a:buSzPts val="1620"/>
              <a:buNone/>
              <a:defRPr/>
            </a:lvl1pPr>
            <a:lvl2pPr indent="-331469" lvl="1" marL="914400" algn="l">
              <a:lnSpc>
                <a:spcPct val="120000"/>
              </a:lnSpc>
              <a:spcBef>
                <a:spcPts val="1067"/>
              </a:spcBef>
              <a:spcAft>
                <a:spcPts val="0"/>
              </a:spcAft>
              <a:buSzPts val="1620"/>
              <a:buChar char="•"/>
              <a:defRPr/>
            </a:lvl2pPr>
            <a:lvl3pPr indent="-331469" lvl="2" marL="1371600" algn="l">
              <a:lnSpc>
                <a:spcPct val="120000"/>
              </a:lnSpc>
              <a:spcBef>
                <a:spcPts val="667"/>
              </a:spcBef>
              <a:spcAft>
                <a:spcPts val="0"/>
              </a:spcAft>
              <a:buSzPts val="1620"/>
              <a:buChar char="•"/>
              <a:defRPr/>
            </a:lvl3pPr>
            <a:lvl4pPr indent="-331469" lvl="3" marL="1828800" algn="l">
              <a:lnSpc>
                <a:spcPct val="120000"/>
              </a:lnSpc>
              <a:spcBef>
                <a:spcPts val="667"/>
              </a:spcBef>
              <a:spcAft>
                <a:spcPts val="0"/>
              </a:spcAft>
              <a:buSzPts val="1620"/>
              <a:buChar char="•"/>
              <a:defRPr/>
            </a:lvl4pPr>
            <a:lvl5pPr indent="-331470" lvl="4" marL="2286000" algn="l">
              <a:lnSpc>
                <a:spcPct val="120000"/>
              </a:lnSpc>
              <a:spcBef>
                <a:spcPts val="667"/>
              </a:spcBef>
              <a:spcAft>
                <a:spcPts val="0"/>
              </a:spcAft>
              <a:buSzPts val="1620"/>
              <a:buChar char="•"/>
              <a:defRPr/>
            </a:lvl5pPr>
            <a:lvl6pPr indent="-342900" lvl="5" marL="2743200" algn="l">
              <a:lnSpc>
                <a:spcPct val="90000"/>
              </a:lnSpc>
              <a:spcBef>
                <a:spcPts val="667"/>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Column + Image Top">
  <p:cSld name="3 Column + Image Top">
    <p:spTree>
      <p:nvGrpSpPr>
        <p:cNvPr id="160" name="Shape 160"/>
        <p:cNvGrpSpPr/>
        <p:nvPr/>
      </p:nvGrpSpPr>
      <p:grpSpPr>
        <a:xfrm>
          <a:off x="0" y="0"/>
          <a:ext cx="0" cy="0"/>
          <a:chOff x="0" y="0"/>
          <a:chExt cx="0" cy="0"/>
        </a:xfrm>
      </p:grpSpPr>
      <p:sp>
        <p:nvSpPr>
          <p:cNvPr id="161" name="Google Shape;161;p42"/>
          <p:cNvSpPr/>
          <p:nvPr>
            <p:ph idx="2" type="pic"/>
          </p:nvPr>
        </p:nvSpPr>
        <p:spPr>
          <a:xfrm>
            <a:off x="0" y="1"/>
            <a:ext cx="12192000" cy="2438400"/>
          </a:xfrm>
          <a:prstGeom prst="rect">
            <a:avLst/>
          </a:prstGeom>
          <a:gradFill>
            <a:gsLst>
              <a:gs pos="0">
                <a:schemeClr val="lt1"/>
              </a:gs>
              <a:gs pos="100000">
                <a:srgbClr val="A5A5A5"/>
              </a:gs>
            </a:gsLst>
            <a:lin ang="8100000" scaled="0"/>
          </a:gradFill>
          <a:ln>
            <a:noFill/>
          </a:ln>
        </p:spPr>
      </p:sp>
      <p:sp>
        <p:nvSpPr>
          <p:cNvPr id="162" name="Google Shape;162;p42"/>
          <p:cNvSpPr txBox="1"/>
          <p:nvPr>
            <p:ph type="title"/>
          </p:nvPr>
        </p:nvSpPr>
        <p:spPr>
          <a:xfrm>
            <a:off x="783167" y="3019123"/>
            <a:ext cx="10629900" cy="701667"/>
          </a:xfrm>
          <a:prstGeom prst="rect">
            <a:avLst/>
          </a:prstGeom>
          <a:noFill/>
          <a:ln>
            <a:noFill/>
          </a:ln>
        </p:spPr>
        <p:txBody>
          <a:bodyPr anchorCtr="0" anchor="t" bIns="182875" lIns="0" spcFirstLastPara="1" rIns="0" wrap="square" tIns="0">
            <a:spAutoFit/>
          </a:bodyPr>
          <a:lstStyle>
            <a:lvl1pPr lvl="0" algn="l">
              <a:lnSpc>
                <a:spcPct val="90000"/>
              </a:lnSpc>
              <a:spcBef>
                <a:spcPts val="0"/>
              </a:spcBef>
              <a:spcAft>
                <a:spcPts val="0"/>
              </a:spcAft>
              <a:buClr>
                <a:schemeClr val="dk1"/>
              </a:buClr>
              <a:buSzPts val="3733"/>
              <a:buFont typeface="Lato Light"/>
              <a:buNone/>
              <a:defRPr sz="3733"/>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3" name="Google Shape;163;p42"/>
          <p:cNvSpPr txBox="1"/>
          <p:nvPr>
            <p:ph idx="1" type="body"/>
          </p:nvPr>
        </p:nvSpPr>
        <p:spPr>
          <a:xfrm>
            <a:off x="783167" y="3810985"/>
            <a:ext cx="3041651" cy="265287"/>
          </a:xfrm>
          <a:prstGeom prst="rect">
            <a:avLst/>
          </a:prstGeom>
          <a:noFill/>
          <a:ln>
            <a:noFill/>
          </a:ln>
        </p:spPr>
        <p:txBody>
          <a:bodyPr anchorCtr="0" anchor="t" bIns="0" lIns="0" spcFirstLastPara="1" rIns="0" wrap="square" tIns="0">
            <a:spAutoFit/>
          </a:bodyPr>
          <a:lstStyle>
            <a:lvl1pPr indent="-228600" lvl="0" marL="457200" algn="l">
              <a:lnSpc>
                <a:spcPct val="120000"/>
              </a:lnSpc>
              <a:spcBef>
                <a:spcPts val="0"/>
              </a:spcBef>
              <a:spcAft>
                <a:spcPts val="0"/>
              </a:spcAft>
              <a:buSzPts val="1620"/>
              <a:buNone/>
              <a:defRPr/>
            </a:lvl1pPr>
            <a:lvl2pPr indent="-331469" lvl="1" marL="914400" algn="l">
              <a:lnSpc>
                <a:spcPct val="120000"/>
              </a:lnSpc>
              <a:spcBef>
                <a:spcPts val="1067"/>
              </a:spcBef>
              <a:spcAft>
                <a:spcPts val="0"/>
              </a:spcAft>
              <a:buSzPts val="1620"/>
              <a:buChar char="•"/>
              <a:defRPr/>
            </a:lvl2pPr>
            <a:lvl3pPr indent="-331469" lvl="2" marL="1371600" algn="l">
              <a:lnSpc>
                <a:spcPct val="120000"/>
              </a:lnSpc>
              <a:spcBef>
                <a:spcPts val="667"/>
              </a:spcBef>
              <a:spcAft>
                <a:spcPts val="0"/>
              </a:spcAft>
              <a:buSzPts val="1620"/>
              <a:buChar char="•"/>
              <a:defRPr/>
            </a:lvl3pPr>
            <a:lvl4pPr indent="-331469" lvl="3" marL="1828800" algn="l">
              <a:lnSpc>
                <a:spcPct val="120000"/>
              </a:lnSpc>
              <a:spcBef>
                <a:spcPts val="667"/>
              </a:spcBef>
              <a:spcAft>
                <a:spcPts val="0"/>
              </a:spcAft>
              <a:buSzPts val="1620"/>
              <a:buChar char="•"/>
              <a:defRPr/>
            </a:lvl4pPr>
            <a:lvl5pPr indent="-331470" lvl="4" marL="2286000" algn="l">
              <a:lnSpc>
                <a:spcPct val="120000"/>
              </a:lnSpc>
              <a:spcBef>
                <a:spcPts val="667"/>
              </a:spcBef>
              <a:spcAft>
                <a:spcPts val="0"/>
              </a:spcAft>
              <a:buSzPts val="1620"/>
              <a:buChar char="•"/>
              <a:defRPr/>
            </a:lvl5pPr>
            <a:lvl6pPr indent="-342900" lvl="5" marL="2743200" algn="l">
              <a:lnSpc>
                <a:spcPct val="90000"/>
              </a:lnSpc>
              <a:spcBef>
                <a:spcPts val="667"/>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4" name="Google Shape;164;p42"/>
          <p:cNvSpPr txBox="1"/>
          <p:nvPr>
            <p:ph idx="3" type="body"/>
          </p:nvPr>
        </p:nvSpPr>
        <p:spPr>
          <a:xfrm>
            <a:off x="4573059" y="3810985"/>
            <a:ext cx="3041651" cy="265287"/>
          </a:xfrm>
          <a:prstGeom prst="rect">
            <a:avLst/>
          </a:prstGeom>
          <a:noFill/>
          <a:ln>
            <a:noFill/>
          </a:ln>
        </p:spPr>
        <p:txBody>
          <a:bodyPr anchorCtr="0" anchor="t" bIns="0" lIns="0" spcFirstLastPara="1" rIns="0" wrap="square" tIns="0">
            <a:spAutoFit/>
          </a:bodyPr>
          <a:lstStyle>
            <a:lvl1pPr indent="-228600" lvl="0" marL="457200" algn="l">
              <a:lnSpc>
                <a:spcPct val="120000"/>
              </a:lnSpc>
              <a:spcBef>
                <a:spcPts val="0"/>
              </a:spcBef>
              <a:spcAft>
                <a:spcPts val="0"/>
              </a:spcAft>
              <a:buSzPts val="1620"/>
              <a:buNone/>
              <a:defRPr/>
            </a:lvl1pPr>
            <a:lvl2pPr indent="-331469" lvl="1" marL="914400" algn="l">
              <a:lnSpc>
                <a:spcPct val="120000"/>
              </a:lnSpc>
              <a:spcBef>
                <a:spcPts val="1067"/>
              </a:spcBef>
              <a:spcAft>
                <a:spcPts val="0"/>
              </a:spcAft>
              <a:buSzPts val="1620"/>
              <a:buChar char="•"/>
              <a:defRPr/>
            </a:lvl2pPr>
            <a:lvl3pPr indent="-331469" lvl="2" marL="1371600" algn="l">
              <a:lnSpc>
                <a:spcPct val="120000"/>
              </a:lnSpc>
              <a:spcBef>
                <a:spcPts val="667"/>
              </a:spcBef>
              <a:spcAft>
                <a:spcPts val="0"/>
              </a:spcAft>
              <a:buSzPts val="1620"/>
              <a:buChar char="•"/>
              <a:defRPr/>
            </a:lvl3pPr>
            <a:lvl4pPr indent="-331469" lvl="3" marL="1828800" algn="l">
              <a:lnSpc>
                <a:spcPct val="120000"/>
              </a:lnSpc>
              <a:spcBef>
                <a:spcPts val="667"/>
              </a:spcBef>
              <a:spcAft>
                <a:spcPts val="0"/>
              </a:spcAft>
              <a:buSzPts val="1620"/>
              <a:buChar char="•"/>
              <a:defRPr/>
            </a:lvl4pPr>
            <a:lvl5pPr indent="-331470" lvl="4" marL="2286000" algn="l">
              <a:lnSpc>
                <a:spcPct val="120000"/>
              </a:lnSpc>
              <a:spcBef>
                <a:spcPts val="667"/>
              </a:spcBef>
              <a:spcAft>
                <a:spcPts val="0"/>
              </a:spcAft>
              <a:buSzPts val="1620"/>
              <a:buChar char="•"/>
              <a:defRPr/>
            </a:lvl5pPr>
            <a:lvl6pPr indent="-342900" lvl="5" marL="2743200" algn="l">
              <a:lnSpc>
                <a:spcPct val="90000"/>
              </a:lnSpc>
              <a:spcBef>
                <a:spcPts val="667"/>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5" name="Google Shape;165;p42"/>
          <p:cNvSpPr txBox="1"/>
          <p:nvPr>
            <p:ph idx="4" type="body"/>
          </p:nvPr>
        </p:nvSpPr>
        <p:spPr>
          <a:xfrm>
            <a:off x="8362951" y="3810985"/>
            <a:ext cx="3041651" cy="265287"/>
          </a:xfrm>
          <a:prstGeom prst="rect">
            <a:avLst/>
          </a:prstGeom>
          <a:noFill/>
          <a:ln>
            <a:noFill/>
          </a:ln>
        </p:spPr>
        <p:txBody>
          <a:bodyPr anchorCtr="0" anchor="t" bIns="0" lIns="0" spcFirstLastPara="1" rIns="0" wrap="square" tIns="0">
            <a:spAutoFit/>
          </a:bodyPr>
          <a:lstStyle>
            <a:lvl1pPr indent="-228600" lvl="0" marL="457200" algn="l">
              <a:lnSpc>
                <a:spcPct val="120000"/>
              </a:lnSpc>
              <a:spcBef>
                <a:spcPts val="0"/>
              </a:spcBef>
              <a:spcAft>
                <a:spcPts val="0"/>
              </a:spcAft>
              <a:buSzPts val="1620"/>
              <a:buNone/>
              <a:defRPr/>
            </a:lvl1pPr>
            <a:lvl2pPr indent="-331469" lvl="1" marL="914400" algn="l">
              <a:lnSpc>
                <a:spcPct val="120000"/>
              </a:lnSpc>
              <a:spcBef>
                <a:spcPts val="1067"/>
              </a:spcBef>
              <a:spcAft>
                <a:spcPts val="0"/>
              </a:spcAft>
              <a:buSzPts val="1620"/>
              <a:buChar char="•"/>
              <a:defRPr/>
            </a:lvl2pPr>
            <a:lvl3pPr indent="-331469" lvl="2" marL="1371600" algn="l">
              <a:lnSpc>
                <a:spcPct val="120000"/>
              </a:lnSpc>
              <a:spcBef>
                <a:spcPts val="667"/>
              </a:spcBef>
              <a:spcAft>
                <a:spcPts val="0"/>
              </a:spcAft>
              <a:buSzPts val="1620"/>
              <a:buChar char="•"/>
              <a:defRPr/>
            </a:lvl3pPr>
            <a:lvl4pPr indent="-331469" lvl="3" marL="1828800" algn="l">
              <a:lnSpc>
                <a:spcPct val="120000"/>
              </a:lnSpc>
              <a:spcBef>
                <a:spcPts val="667"/>
              </a:spcBef>
              <a:spcAft>
                <a:spcPts val="0"/>
              </a:spcAft>
              <a:buSzPts val="1620"/>
              <a:buChar char="•"/>
              <a:defRPr/>
            </a:lvl4pPr>
            <a:lvl5pPr indent="-331470" lvl="4" marL="2286000" algn="l">
              <a:lnSpc>
                <a:spcPct val="120000"/>
              </a:lnSpc>
              <a:spcBef>
                <a:spcPts val="667"/>
              </a:spcBef>
              <a:spcAft>
                <a:spcPts val="0"/>
              </a:spcAft>
              <a:buSzPts val="1620"/>
              <a:buChar char="•"/>
              <a:defRPr/>
            </a:lvl5pPr>
            <a:lvl6pPr indent="-342900" lvl="5" marL="2743200" algn="l">
              <a:lnSpc>
                <a:spcPct val="90000"/>
              </a:lnSpc>
              <a:spcBef>
                <a:spcPts val="667"/>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extLst>
    <p:ext uri="{DCECCB84-F9BA-43D5-87BE-67443E8EF086}">
      <p15:sldGuideLst>
        <p15:guide id="1" orient="horz" pos="1891">
          <p15:clr>
            <a:srgbClr val="FBAE40"/>
          </p15:clr>
        </p15:guide>
        <p15:guide id="2" orient="horz" pos="2395">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Column + Image Top">
  <p:cSld name="4 Column + Image Top">
    <p:spTree>
      <p:nvGrpSpPr>
        <p:cNvPr id="166" name="Shape 166"/>
        <p:cNvGrpSpPr/>
        <p:nvPr/>
      </p:nvGrpSpPr>
      <p:grpSpPr>
        <a:xfrm>
          <a:off x="0" y="0"/>
          <a:ext cx="0" cy="0"/>
          <a:chOff x="0" y="0"/>
          <a:chExt cx="0" cy="0"/>
        </a:xfrm>
      </p:grpSpPr>
      <p:sp>
        <p:nvSpPr>
          <p:cNvPr id="167" name="Google Shape;167;p43"/>
          <p:cNvSpPr/>
          <p:nvPr>
            <p:ph idx="2" type="pic"/>
          </p:nvPr>
        </p:nvSpPr>
        <p:spPr>
          <a:xfrm>
            <a:off x="0" y="1"/>
            <a:ext cx="12192000" cy="2438400"/>
          </a:xfrm>
          <a:prstGeom prst="rect">
            <a:avLst/>
          </a:prstGeom>
          <a:gradFill>
            <a:gsLst>
              <a:gs pos="0">
                <a:schemeClr val="lt1"/>
              </a:gs>
              <a:gs pos="100000">
                <a:srgbClr val="A5A5A5"/>
              </a:gs>
            </a:gsLst>
            <a:lin ang="8100000" scaled="0"/>
          </a:gradFill>
          <a:ln>
            <a:noFill/>
          </a:ln>
        </p:spPr>
      </p:sp>
      <p:sp>
        <p:nvSpPr>
          <p:cNvPr id="168" name="Google Shape;168;p43"/>
          <p:cNvSpPr txBox="1"/>
          <p:nvPr>
            <p:ph type="title"/>
          </p:nvPr>
        </p:nvSpPr>
        <p:spPr>
          <a:xfrm>
            <a:off x="783167" y="3019123"/>
            <a:ext cx="10629900" cy="701667"/>
          </a:xfrm>
          <a:prstGeom prst="rect">
            <a:avLst/>
          </a:prstGeom>
          <a:noFill/>
          <a:ln>
            <a:noFill/>
          </a:ln>
        </p:spPr>
        <p:txBody>
          <a:bodyPr anchorCtr="0" anchor="t" bIns="182875" lIns="0" spcFirstLastPara="1" rIns="0" wrap="square" tIns="0">
            <a:spAutoFit/>
          </a:bodyPr>
          <a:lstStyle>
            <a:lvl1pPr lvl="0" algn="l">
              <a:lnSpc>
                <a:spcPct val="90000"/>
              </a:lnSpc>
              <a:spcBef>
                <a:spcPts val="0"/>
              </a:spcBef>
              <a:spcAft>
                <a:spcPts val="0"/>
              </a:spcAft>
              <a:buClr>
                <a:schemeClr val="dk1"/>
              </a:buClr>
              <a:buSzPts val="3733"/>
              <a:buFont typeface="Lato Light"/>
              <a:buNone/>
              <a:defRPr sz="3733"/>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9" name="Google Shape;169;p43"/>
          <p:cNvSpPr txBox="1"/>
          <p:nvPr>
            <p:ph idx="1" type="body"/>
          </p:nvPr>
        </p:nvSpPr>
        <p:spPr>
          <a:xfrm>
            <a:off x="783167" y="3810985"/>
            <a:ext cx="1955800" cy="560795"/>
          </a:xfrm>
          <a:prstGeom prst="rect">
            <a:avLst/>
          </a:prstGeom>
          <a:noFill/>
          <a:ln>
            <a:noFill/>
          </a:ln>
        </p:spPr>
        <p:txBody>
          <a:bodyPr anchorCtr="0" anchor="t" bIns="0" lIns="0" spcFirstLastPara="1" rIns="0" wrap="square" tIns="0">
            <a:spAutoFit/>
          </a:bodyPr>
          <a:lstStyle>
            <a:lvl1pPr indent="-228600" lvl="0" marL="457200" algn="l">
              <a:lnSpc>
                <a:spcPct val="120000"/>
              </a:lnSpc>
              <a:spcBef>
                <a:spcPts val="0"/>
              </a:spcBef>
              <a:spcAft>
                <a:spcPts val="0"/>
              </a:spcAft>
              <a:buSzPts val="1620"/>
              <a:buNone/>
              <a:defRPr/>
            </a:lvl1pPr>
            <a:lvl2pPr indent="-331469" lvl="1" marL="914400" algn="l">
              <a:lnSpc>
                <a:spcPct val="120000"/>
              </a:lnSpc>
              <a:spcBef>
                <a:spcPts val="1067"/>
              </a:spcBef>
              <a:spcAft>
                <a:spcPts val="0"/>
              </a:spcAft>
              <a:buSzPts val="1620"/>
              <a:buChar char="•"/>
              <a:defRPr/>
            </a:lvl2pPr>
            <a:lvl3pPr indent="-331469" lvl="2" marL="1371600" algn="l">
              <a:lnSpc>
                <a:spcPct val="120000"/>
              </a:lnSpc>
              <a:spcBef>
                <a:spcPts val="667"/>
              </a:spcBef>
              <a:spcAft>
                <a:spcPts val="0"/>
              </a:spcAft>
              <a:buSzPts val="1620"/>
              <a:buChar char="•"/>
              <a:defRPr/>
            </a:lvl3pPr>
            <a:lvl4pPr indent="-331469" lvl="3" marL="1828800" algn="l">
              <a:lnSpc>
                <a:spcPct val="120000"/>
              </a:lnSpc>
              <a:spcBef>
                <a:spcPts val="667"/>
              </a:spcBef>
              <a:spcAft>
                <a:spcPts val="0"/>
              </a:spcAft>
              <a:buSzPts val="1620"/>
              <a:buChar char="•"/>
              <a:defRPr/>
            </a:lvl4pPr>
            <a:lvl5pPr indent="-331470" lvl="4" marL="2286000" algn="l">
              <a:lnSpc>
                <a:spcPct val="120000"/>
              </a:lnSpc>
              <a:spcBef>
                <a:spcPts val="667"/>
              </a:spcBef>
              <a:spcAft>
                <a:spcPts val="0"/>
              </a:spcAft>
              <a:buSzPts val="1620"/>
              <a:buChar char="•"/>
              <a:defRPr/>
            </a:lvl5pPr>
            <a:lvl6pPr indent="-342900" lvl="5" marL="2743200" algn="l">
              <a:lnSpc>
                <a:spcPct val="90000"/>
              </a:lnSpc>
              <a:spcBef>
                <a:spcPts val="667"/>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0" name="Google Shape;170;p43"/>
          <p:cNvSpPr txBox="1"/>
          <p:nvPr>
            <p:ph idx="3" type="body"/>
          </p:nvPr>
        </p:nvSpPr>
        <p:spPr>
          <a:xfrm>
            <a:off x="3671712" y="3810985"/>
            <a:ext cx="1955800" cy="560795"/>
          </a:xfrm>
          <a:prstGeom prst="rect">
            <a:avLst/>
          </a:prstGeom>
          <a:noFill/>
          <a:ln>
            <a:noFill/>
          </a:ln>
        </p:spPr>
        <p:txBody>
          <a:bodyPr anchorCtr="0" anchor="t" bIns="0" lIns="0" spcFirstLastPara="1" rIns="0" wrap="square" tIns="0">
            <a:spAutoFit/>
          </a:bodyPr>
          <a:lstStyle>
            <a:lvl1pPr indent="-228600" lvl="0" marL="457200" algn="l">
              <a:lnSpc>
                <a:spcPct val="120000"/>
              </a:lnSpc>
              <a:spcBef>
                <a:spcPts val="0"/>
              </a:spcBef>
              <a:spcAft>
                <a:spcPts val="0"/>
              </a:spcAft>
              <a:buSzPts val="1620"/>
              <a:buNone/>
              <a:defRPr/>
            </a:lvl1pPr>
            <a:lvl2pPr indent="-331469" lvl="1" marL="914400" algn="l">
              <a:lnSpc>
                <a:spcPct val="120000"/>
              </a:lnSpc>
              <a:spcBef>
                <a:spcPts val="1067"/>
              </a:spcBef>
              <a:spcAft>
                <a:spcPts val="0"/>
              </a:spcAft>
              <a:buSzPts val="1620"/>
              <a:buChar char="•"/>
              <a:defRPr/>
            </a:lvl2pPr>
            <a:lvl3pPr indent="-331469" lvl="2" marL="1371600" algn="l">
              <a:lnSpc>
                <a:spcPct val="120000"/>
              </a:lnSpc>
              <a:spcBef>
                <a:spcPts val="667"/>
              </a:spcBef>
              <a:spcAft>
                <a:spcPts val="0"/>
              </a:spcAft>
              <a:buSzPts val="1620"/>
              <a:buChar char="•"/>
              <a:defRPr/>
            </a:lvl3pPr>
            <a:lvl4pPr indent="-331469" lvl="3" marL="1828800" algn="l">
              <a:lnSpc>
                <a:spcPct val="120000"/>
              </a:lnSpc>
              <a:spcBef>
                <a:spcPts val="667"/>
              </a:spcBef>
              <a:spcAft>
                <a:spcPts val="0"/>
              </a:spcAft>
              <a:buSzPts val="1620"/>
              <a:buChar char="•"/>
              <a:defRPr/>
            </a:lvl4pPr>
            <a:lvl5pPr indent="-331470" lvl="4" marL="2286000" algn="l">
              <a:lnSpc>
                <a:spcPct val="120000"/>
              </a:lnSpc>
              <a:spcBef>
                <a:spcPts val="667"/>
              </a:spcBef>
              <a:spcAft>
                <a:spcPts val="0"/>
              </a:spcAft>
              <a:buSzPts val="1620"/>
              <a:buChar char="•"/>
              <a:defRPr/>
            </a:lvl5pPr>
            <a:lvl6pPr indent="-342900" lvl="5" marL="2743200" algn="l">
              <a:lnSpc>
                <a:spcPct val="90000"/>
              </a:lnSpc>
              <a:spcBef>
                <a:spcPts val="667"/>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1" name="Google Shape;171;p43"/>
          <p:cNvSpPr txBox="1"/>
          <p:nvPr>
            <p:ph idx="4" type="body"/>
          </p:nvPr>
        </p:nvSpPr>
        <p:spPr>
          <a:xfrm>
            <a:off x="9448801" y="3810985"/>
            <a:ext cx="1955800" cy="560795"/>
          </a:xfrm>
          <a:prstGeom prst="rect">
            <a:avLst/>
          </a:prstGeom>
          <a:noFill/>
          <a:ln>
            <a:noFill/>
          </a:ln>
        </p:spPr>
        <p:txBody>
          <a:bodyPr anchorCtr="0" anchor="t" bIns="0" lIns="0" spcFirstLastPara="1" rIns="0" wrap="square" tIns="0">
            <a:spAutoFit/>
          </a:bodyPr>
          <a:lstStyle>
            <a:lvl1pPr indent="-228600" lvl="0" marL="457200" algn="l">
              <a:lnSpc>
                <a:spcPct val="120000"/>
              </a:lnSpc>
              <a:spcBef>
                <a:spcPts val="0"/>
              </a:spcBef>
              <a:spcAft>
                <a:spcPts val="0"/>
              </a:spcAft>
              <a:buSzPts val="1620"/>
              <a:buNone/>
              <a:defRPr/>
            </a:lvl1pPr>
            <a:lvl2pPr indent="-331469" lvl="1" marL="914400" algn="l">
              <a:lnSpc>
                <a:spcPct val="120000"/>
              </a:lnSpc>
              <a:spcBef>
                <a:spcPts val="1067"/>
              </a:spcBef>
              <a:spcAft>
                <a:spcPts val="0"/>
              </a:spcAft>
              <a:buSzPts val="1620"/>
              <a:buChar char="•"/>
              <a:defRPr/>
            </a:lvl2pPr>
            <a:lvl3pPr indent="-331469" lvl="2" marL="1371600" algn="l">
              <a:lnSpc>
                <a:spcPct val="120000"/>
              </a:lnSpc>
              <a:spcBef>
                <a:spcPts val="667"/>
              </a:spcBef>
              <a:spcAft>
                <a:spcPts val="0"/>
              </a:spcAft>
              <a:buSzPts val="1620"/>
              <a:buChar char="•"/>
              <a:defRPr/>
            </a:lvl3pPr>
            <a:lvl4pPr indent="-331469" lvl="3" marL="1828800" algn="l">
              <a:lnSpc>
                <a:spcPct val="120000"/>
              </a:lnSpc>
              <a:spcBef>
                <a:spcPts val="667"/>
              </a:spcBef>
              <a:spcAft>
                <a:spcPts val="0"/>
              </a:spcAft>
              <a:buSzPts val="1620"/>
              <a:buChar char="•"/>
              <a:defRPr/>
            </a:lvl4pPr>
            <a:lvl5pPr indent="-331470" lvl="4" marL="2286000" algn="l">
              <a:lnSpc>
                <a:spcPct val="120000"/>
              </a:lnSpc>
              <a:spcBef>
                <a:spcPts val="667"/>
              </a:spcBef>
              <a:spcAft>
                <a:spcPts val="0"/>
              </a:spcAft>
              <a:buSzPts val="1620"/>
              <a:buChar char="•"/>
              <a:defRPr/>
            </a:lvl5pPr>
            <a:lvl6pPr indent="-342900" lvl="5" marL="2743200" algn="l">
              <a:lnSpc>
                <a:spcPct val="90000"/>
              </a:lnSpc>
              <a:spcBef>
                <a:spcPts val="667"/>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2" name="Google Shape;172;p43"/>
          <p:cNvSpPr txBox="1"/>
          <p:nvPr>
            <p:ph idx="5" type="body"/>
          </p:nvPr>
        </p:nvSpPr>
        <p:spPr>
          <a:xfrm>
            <a:off x="6560257" y="3810985"/>
            <a:ext cx="1955800" cy="560795"/>
          </a:xfrm>
          <a:prstGeom prst="rect">
            <a:avLst/>
          </a:prstGeom>
          <a:noFill/>
          <a:ln>
            <a:noFill/>
          </a:ln>
        </p:spPr>
        <p:txBody>
          <a:bodyPr anchorCtr="0" anchor="t" bIns="0" lIns="0" spcFirstLastPara="1" rIns="0" wrap="square" tIns="0">
            <a:spAutoFit/>
          </a:bodyPr>
          <a:lstStyle>
            <a:lvl1pPr indent="-228600" lvl="0" marL="457200" algn="l">
              <a:lnSpc>
                <a:spcPct val="120000"/>
              </a:lnSpc>
              <a:spcBef>
                <a:spcPts val="0"/>
              </a:spcBef>
              <a:spcAft>
                <a:spcPts val="0"/>
              </a:spcAft>
              <a:buSzPts val="1620"/>
              <a:buNone/>
              <a:defRPr/>
            </a:lvl1pPr>
            <a:lvl2pPr indent="-331469" lvl="1" marL="914400" algn="l">
              <a:lnSpc>
                <a:spcPct val="120000"/>
              </a:lnSpc>
              <a:spcBef>
                <a:spcPts val="1067"/>
              </a:spcBef>
              <a:spcAft>
                <a:spcPts val="0"/>
              </a:spcAft>
              <a:buSzPts val="1620"/>
              <a:buChar char="•"/>
              <a:defRPr/>
            </a:lvl2pPr>
            <a:lvl3pPr indent="-331469" lvl="2" marL="1371600" algn="l">
              <a:lnSpc>
                <a:spcPct val="120000"/>
              </a:lnSpc>
              <a:spcBef>
                <a:spcPts val="667"/>
              </a:spcBef>
              <a:spcAft>
                <a:spcPts val="0"/>
              </a:spcAft>
              <a:buSzPts val="1620"/>
              <a:buChar char="•"/>
              <a:defRPr/>
            </a:lvl3pPr>
            <a:lvl4pPr indent="-331469" lvl="3" marL="1828800" algn="l">
              <a:lnSpc>
                <a:spcPct val="120000"/>
              </a:lnSpc>
              <a:spcBef>
                <a:spcPts val="667"/>
              </a:spcBef>
              <a:spcAft>
                <a:spcPts val="0"/>
              </a:spcAft>
              <a:buSzPts val="1620"/>
              <a:buChar char="•"/>
              <a:defRPr/>
            </a:lvl4pPr>
            <a:lvl5pPr indent="-331470" lvl="4" marL="2286000" algn="l">
              <a:lnSpc>
                <a:spcPct val="120000"/>
              </a:lnSpc>
              <a:spcBef>
                <a:spcPts val="667"/>
              </a:spcBef>
              <a:spcAft>
                <a:spcPts val="0"/>
              </a:spcAft>
              <a:buSzPts val="1620"/>
              <a:buChar char="•"/>
              <a:defRPr/>
            </a:lvl5pPr>
            <a:lvl6pPr indent="-342900" lvl="5" marL="2743200" algn="l">
              <a:lnSpc>
                <a:spcPct val="90000"/>
              </a:lnSpc>
              <a:spcBef>
                <a:spcPts val="667"/>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extLst>
    <p:ext uri="{DCECCB84-F9BA-43D5-87BE-67443E8EF086}">
      <p15:sldGuideLst>
        <p15:guide id="1" orient="horz" pos="1891">
          <p15:clr>
            <a:srgbClr val="FBAE40"/>
          </p15:clr>
        </p15:guide>
        <p15:guide id="2" orient="horz" pos="2395">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tail Page + Device Left">
  <p:cSld name="Detail Page + Device Left">
    <p:spTree>
      <p:nvGrpSpPr>
        <p:cNvPr id="173" name="Shape 173"/>
        <p:cNvGrpSpPr/>
        <p:nvPr/>
      </p:nvGrpSpPr>
      <p:grpSpPr>
        <a:xfrm>
          <a:off x="0" y="0"/>
          <a:ext cx="0" cy="0"/>
          <a:chOff x="0" y="0"/>
          <a:chExt cx="0" cy="0"/>
        </a:xfrm>
      </p:grpSpPr>
      <p:sp>
        <p:nvSpPr>
          <p:cNvPr id="174" name="Google Shape;174;p44"/>
          <p:cNvSpPr txBox="1"/>
          <p:nvPr>
            <p:ph type="title"/>
          </p:nvPr>
        </p:nvSpPr>
        <p:spPr>
          <a:xfrm>
            <a:off x="6197600" y="2665715"/>
            <a:ext cx="5201712" cy="1218667"/>
          </a:xfrm>
          <a:prstGeom prst="rect">
            <a:avLst/>
          </a:prstGeom>
          <a:noFill/>
          <a:ln>
            <a:noFill/>
          </a:ln>
        </p:spPr>
        <p:txBody>
          <a:bodyPr anchorCtr="0" anchor="t" bIns="182875" lIns="0" spcFirstLastPara="1" rIns="0" wrap="square" tIns="0">
            <a:spAutoFit/>
          </a:bodyPr>
          <a:lstStyle>
            <a:lvl1pPr lvl="0" algn="l">
              <a:lnSpc>
                <a:spcPct val="90000"/>
              </a:lnSpc>
              <a:spcBef>
                <a:spcPts val="0"/>
              </a:spcBef>
              <a:spcAft>
                <a:spcPts val="0"/>
              </a:spcAft>
              <a:buClr>
                <a:schemeClr val="dk1"/>
              </a:buClr>
              <a:buSzPts val="3733"/>
              <a:buFont typeface="Lato Light"/>
              <a:buNone/>
              <a:defRPr sz="3733"/>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pic>
        <p:nvPicPr>
          <p:cNvPr id="175" name="Google Shape;175;p44"/>
          <p:cNvPicPr preferRelativeResize="0"/>
          <p:nvPr/>
        </p:nvPicPr>
        <p:blipFill rotWithShape="1">
          <a:blip r:embed="rId2">
            <a:alphaModFix/>
          </a:blip>
          <a:srcRect b="0" l="-115" r="0" t="0"/>
          <a:stretch/>
        </p:blipFill>
        <p:spPr>
          <a:xfrm>
            <a:off x="-2626835" y="847164"/>
            <a:ext cx="8142123" cy="5495715"/>
          </a:xfrm>
          <a:prstGeom prst="rect">
            <a:avLst/>
          </a:prstGeom>
          <a:noFill/>
          <a:ln>
            <a:noFill/>
          </a:ln>
        </p:spPr>
      </p:pic>
      <p:sp>
        <p:nvSpPr>
          <p:cNvPr id="176" name="Google Shape;176;p44"/>
          <p:cNvSpPr/>
          <p:nvPr>
            <p:ph idx="2" type="pic"/>
          </p:nvPr>
        </p:nvSpPr>
        <p:spPr>
          <a:xfrm>
            <a:off x="-1148884" y="1405096"/>
            <a:ext cx="5580437" cy="3527160"/>
          </a:xfrm>
          <a:prstGeom prst="rect">
            <a:avLst/>
          </a:prstGeom>
          <a:gradFill>
            <a:gsLst>
              <a:gs pos="0">
                <a:schemeClr val="lt1"/>
              </a:gs>
              <a:gs pos="100000">
                <a:srgbClr val="A5A5A5"/>
              </a:gs>
            </a:gsLst>
            <a:lin ang="8100000" scaled="0"/>
          </a:gradFill>
          <a:ln>
            <a:noFill/>
          </a:ln>
        </p:spPr>
      </p:sp>
      <p:sp>
        <p:nvSpPr>
          <p:cNvPr id="177" name="Google Shape;177;p44"/>
          <p:cNvSpPr txBox="1"/>
          <p:nvPr>
            <p:ph idx="1" type="body"/>
          </p:nvPr>
        </p:nvSpPr>
        <p:spPr>
          <a:xfrm>
            <a:off x="6211355" y="3429001"/>
            <a:ext cx="5201712" cy="265287"/>
          </a:xfrm>
          <a:prstGeom prst="rect">
            <a:avLst/>
          </a:prstGeom>
          <a:noFill/>
          <a:ln>
            <a:noFill/>
          </a:ln>
        </p:spPr>
        <p:txBody>
          <a:bodyPr anchorCtr="0" anchor="t" bIns="0" lIns="0" spcFirstLastPara="1" rIns="0" wrap="square" tIns="0">
            <a:spAutoFit/>
          </a:bodyPr>
          <a:lstStyle>
            <a:lvl1pPr indent="-228600" lvl="0" marL="457200" algn="l">
              <a:lnSpc>
                <a:spcPct val="120000"/>
              </a:lnSpc>
              <a:spcBef>
                <a:spcPts val="0"/>
              </a:spcBef>
              <a:spcAft>
                <a:spcPts val="0"/>
              </a:spcAft>
              <a:buSzPts val="1620"/>
              <a:buNone/>
              <a:defRPr/>
            </a:lvl1pPr>
            <a:lvl2pPr indent="-331469" lvl="1" marL="914400" algn="l">
              <a:lnSpc>
                <a:spcPct val="120000"/>
              </a:lnSpc>
              <a:spcBef>
                <a:spcPts val="1067"/>
              </a:spcBef>
              <a:spcAft>
                <a:spcPts val="0"/>
              </a:spcAft>
              <a:buSzPts val="1620"/>
              <a:buChar char="•"/>
              <a:defRPr/>
            </a:lvl2pPr>
            <a:lvl3pPr indent="-331469" lvl="2" marL="1371600" algn="l">
              <a:lnSpc>
                <a:spcPct val="120000"/>
              </a:lnSpc>
              <a:spcBef>
                <a:spcPts val="667"/>
              </a:spcBef>
              <a:spcAft>
                <a:spcPts val="0"/>
              </a:spcAft>
              <a:buSzPts val="1620"/>
              <a:buChar char="•"/>
              <a:defRPr/>
            </a:lvl3pPr>
            <a:lvl4pPr indent="-331469" lvl="3" marL="1828800" algn="l">
              <a:lnSpc>
                <a:spcPct val="120000"/>
              </a:lnSpc>
              <a:spcBef>
                <a:spcPts val="667"/>
              </a:spcBef>
              <a:spcAft>
                <a:spcPts val="0"/>
              </a:spcAft>
              <a:buSzPts val="1620"/>
              <a:buChar char="•"/>
              <a:defRPr/>
            </a:lvl4pPr>
            <a:lvl5pPr indent="-331470" lvl="4" marL="2286000" algn="l">
              <a:lnSpc>
                <a:spcPct val="120000"/>
              </a:lnSpc>
              <a:spcBef>
                <a:spcPts val="667"/>
              </a:spcBef>
              <a:spcAft>
                <a:spcPts val="0"/>
              </a:spcAft>
              <a:buSzPts val="1620"/>
              <a:buChar char="•"/>
              <a:defRPr/>
            </a:lvl5pPr>
            <a:lvl6pPr indent="-342900" lvl="5" marL="2743200" algn="l">
              <a:lnSpc>
                <a:spcPct val="90000"/>
              </a:lnSpc>
              <a:spcBef>
                <a:spcPts val="667"/>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24" name="Shape 24"/>
        <p:cNvGrpSpPr/>
        <p:nvPr/>
      </p:nvGrpSpPr>
      <p:grpSpPr>
        <a:xfrm>
          <a:off x="0" y="0"/>
          <a:ext cx="0" cy="0"/>
          <a:chOff x="0" y="0"/>
          <a:chExt cx="0" cy="0"/>
        </a:xfrm>
      </p:grpSpPr>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tail Page + Device Right">
  <p:cSld name="Detail Page + Device Right">
    <p:spTree>
      <p:nvGrpSpPr>
        <p:cNvPr id="178" name="Shape 178"/>
        <p:cNvGrpSpPr/>
        <p:nvPr/>
      </p:nvGrpSpPr>
      <p:grpSpPr>
        <a:xfrm>
          <a:off x="0" y="0"/>
          <a:ext cx="0" cy="0"/>
          <a:chOff x="0" y="0"/>
          <a:chExt cx="0" cy="0"/>
        </a:xfrm>
      </p:grpSpPr>
      <p:pic>
        <p:nvPicPr>
          <p:cNvPr id="179" name="Google Shape;179;p45"/>
          <p:cNvPicPr preferRelativeResize="0"/>
          <p:nvPr/>
        </p:nvPicPr>
        <p:blipFill rotWithShape="1">
          <a:blip r:embed="rId2">
            <a:alphaModFix/>
          </a:blip>
          <a:srcRect b="0" l="-115" r="0" t="0"/>
          <a:stretch/>
        </p:blipFill>
        <p:spPr>
          <a:xfrm>
            <a:off x="6328907" y="847164"/>
            <a:ext cx="8142123" cy="5495715"/>
          </a:xfrm>
          <a:prstGeom prst="rect">
            <a:avLst/>
          </a:prstGeom>
          <a:noFill/>
          <a:ln>
            <a:noFill/>
          </a:ln>
        </p:spPr>
      </p:pic>
      <p:sp>
        <p:nvSpPr>
          <p:cNvPr id="180" name="Google Shape;180;p45"/>
          <p:cNvSpPr/>
          <p:nvPr>
            <p:ph idx="2" type="pic"/>
          </p:nvPr>
        </p:nvSpPr>
        <p:spPr>
          <a:xfrm>
            <a:off x="7806858" y="1405096"/>
            <a:ext cx="5580437" cy="3527160"/>
          </a:xfrm>
          <a:prstGeom prst="rect">
            <a:avLst/>
          </a:prstGeom>
          <a:gradFill>
            <a:gsLst>
              <a:gs pos="0">
                <a:schemeClr val="lt1"/>
              </a:gs>
              <a:gs pos="100000">
                <a:srgbClr val="A5A5A5"/>
              </a:gs>
            </a:gsLst>
            <a:lin ang="8100000" scaled="0"/>
          </a:gradFill>
          <a:ln>
            <a:noFill/>
          </a:ln>
        </p:spPr>
      </p:sp>
      <p:sp>
        <p:nvSpPr>
          <p:cNvPr id="181" name="Google Shape;181;p45"/>
          <p:cNvSpPr txBox="1"/>
          <p:nvPr>
            <p:ph type="title"/>
          </p:nvPr>
        </p:nvSpPr>
        <p:spPr>
          <a:xfrm>
            <a:off x="774700" y="2665715"/>
            <a:ext cx="5201712" cy="1218667"/>
          </a:xfrm>
          <a:prstGeom prst="rect">
            <a:avLst/>
          </a:prstGeom>
          <a:noFill/>
          <a:ln>
            <a:noFill/>
          </a:ln>
        </p:spPr>
        <p:txBody>
          <a:bodyPr anchorCtr="0" anchor="t" bIns="182875" lIns="0" spcFirstLastPara="1" rIns="0" wrap="square" tIns="0">
            <a:spAutoFit/>
          </a:bodyPr>
          <a:lstStyle>
            <a:lvl1pPr lvl="0" algn="l">
              <a:lnSpc>
                <a:spcPct val="90000"/>
              </a:lnSpc>
              <a:spcBef>
                <a:spcPts val="0"/>
              </a:spcBef>
              <a:spcAft>
                <a:spcPts val="0"/>
              </a:spcAft>
              <a:buClr>
                <a:schemeClr val="dk1"/>
              </a:buClr>
              <a:buSzPts val="3733"/>
              <a:buFont typeface="Lato Light"/>
              <a:buNone/>
              <a:defRPr sz="3733"/>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2" name="Google Shape;182;p45"/>
          <p:cNvSpPr txBox="1"/>
          <p:nvPr>
            <p:ph idx="1" type="body"/>
          </p:nvPr>
        </p:nvSpPr>
        <p:spPr>
          <a:xfrm>
            <a:off x="788455" y="3429001"/>
            <a:ext cx="5201712" cy="265287"/>
          </a:xfrm>
          <a:prstGeom prst="rect">
            <a:avLst/>
          </a:prstGeom>
          <a:noFill/>
          <a:ln>
            <a:noFill/>
          </a:ln>
        </p:spPr>
        <p:txBody>
          <a:bodyPr anchorCtr="0" anchor="t" bIns="0" lIns="0" spcFirstLastPara="1" rIns="0" wrap="square" tIns="0">
            <a:spAutoFit/>
          </a:bodyPr>
          <a:lstStyle>
            <a:lvl1pPr indent="-228600" lvl="0" marL="457200" algn="l">
              <a:lnSpc>
                <a:spcPct val="120000"/>
              </a:lnSpc>
              <a:spcBef>
                <a:spcPts val="0"/>
              </a:spcBef>
              <a:spcAft>
                <a:spcPts val="0"/>
              </a:spcAft>
              <a:buSzPts val="1620"/>
              <a:buNone/>
              <a:defRPr/>
            </a:lvl1pPr>
            <a:lvl2pPr indent="-331469" lvl="1" marL="914400" algn="l">
              <a:lnSpc>
                <a:spcPct val="120000"/>
              </a:lnSpc>
              <a:spcBef>
                <a:spcPts val="1067"/>
              </a:spcBef>
              <a:spcAft>
                <a:spcPts val="0"/>
              </a:spcAft>
              <a:buSzPts val="1620"/>
              <a:buChar char="•"/>
              <a:defRPr/>
            </a:lvl2pPr>
            <a:lvl3pPr indent="-331469" lvl="2" marL="1371600" algn="l">
              <a:lnSpc>
                <a:spcPct val="120000"/>
              </a:lnSpc>
              <a:spcBef>
                <a:spcPts val="667"/>
              </a:spcBef>
              <a:spcAft>
                <a:spcPts val="0"/>
              </a:spcAft>
              <a:buSzPts val="1620"/>
              <a:buChar char="•"/>
              <a:defRPr/>
            </a:lvl3pPr>
            <a:lvl4pPr indent="-331469" lvl="3" marL="1828800" algn="l">
              <a:lnSpc>
                <a:spcPct val="120000"/>
              </a:lnSpc>
              <a:spcBef>
                <a:spcPts val="667"/>
              </a:spcBef>
              <a:spcAft>
                <a:spcPts val="0"/>
              </a:spcAft>
              <a:buSzPts val="1620"/>
              <a:buChar char="•"/>
              <a:defRPr/>
            </a:lvl4pPr>
            <a:lvl5pPr indent="-331470" lvl="4" marL="2286000" algn="l">
              <a:lnSpc>
                <a:spcPct val="120000"/>
              </a:lnSpc>
              <a:spcBef>
                <a:spcPts val="667"/>
              </a:spcBef>
              <a:spcAft>
                <a:spcPts val="0"/>
              </a:spcAft>
              <a:buSzPts val="1620"/>
              <a:buChar char="•"/>
              <a:defRPr/>
            </a:lvl5pPr>
            <a:lvl6pPr indent="-342900" lvl="5" marL="2743200" algn="l">
              <a:lnSpc>
                <a:spcPct val="90000"/>
              </a:lnSpc>
              <a:spcBef>
                <a:spcPts val="667"/>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Detail Page + Image Right">
  <p:cSld name="1_Detail Page + Image Right">
    <p:spTree>
      <p:nvGrpSpPr>
        <p:cNvPr id="183" name="Shape 183"/>
        <p:cNvGrpSpPr/>
        <p:nvPr/>
      </p:nvGrpSpPr>
      <p:grpSpPr>
        <a:xfrm>
          <a:off x="0" y="0"/>
          <a:ext cx="0" cy="0"/>
          <a:chOff x="0" y="0"/>
          <a:chExt cx="0" cy="0"/>
        </a:xfrm>
      </p:grpSpPr>
      <p:sp>
        <p:nvSpPr>
          <p:cNvPr id="184" name="Google Shape;184;p46"/>
          <p:cNvSpPr/>
          <p:nvPr>
            <p:ph idx="2" type="pic"/>
          </p:nvPr>
        </p:nvSpPr>
        <p:spPr>
          <a:xfrm>
            <a:off x="788457" y="1812277"/>
            <a:ext cx="1521607" cy="1521607"/>
          </a:xfrm>
          <a:prstGeom prst="rect">
            <a:avLst/>
          </a:prstGeom>
          <a:gradFill>
            <a:gsLst>
              <a:gs pos="0">
                <a:schemeClr val="lt1"/>
              </a:gs>
              <a:gs pos="100000">
                <a:srgbClr val="A5A5A5"/>
              </a:gs>
            </a:gsLst>
            <a:lin ang="8100000" scaled="0"/>
          </a:gradFill>
          <a:ln>
            <a:noFill/>
          </a:ln>
        </p:spPr>
      </p:sp>
      <p:sp>
        <p:nvSpPr>
          <p:cNvPr id="185" name="Google Shape;185;p46"/>
          <p:cNvSpPr txBox="1"/>
          <p:nvPr>
            <p:ph type="title"/>
          </p:nvPr>
        </p:nvSpPr>
        <p:spPr>
          <a:xfrm>
            <a:off x="788455" y="699755"/>
            <a:ext cx="5201712" cy="701667"/>
          </a:xfrm>
          <a:prstGeom prst="rect">
            <a:avLst/>
          </a:prstGeom>
          <a:noFill/>
          <a:ln>
            <a:noFill/>
          </a:ln>
        </p:spPr>
        <p:txBody>
          <a:bodyPr anchorCtr="0" anchor="t" bIns="182875" lIns="0" spcFirstLastPara="1" rIns="0" wrap="square" tIns="0">
            <a:spAutoFit/>
          </a:bodyPr>
          <a:lstStyle>
            <a:lvl1pPr lvl="0" algn="l">
              <a:lnSpc>
                <a:spcPct val="90000"/>
              </a:lnSpc>
              <a:spcBef>
                <a:spcPts val="0"/>
              </a:spcBef>
              <a:spcAft>
                <a:spcPts val="0"/>
              </a:spcAft>
              <a:buClr>
                <a:schemeClr val="dk1"/>
              </a:buClr>
              <a:buSzPts val="3733"/>
              <a:buFont typeface="Lato Light"/>
              <a:buNone/>
              <a:defRPr sz="3733"/>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6" name="Google Shape;186;p46"/>
          <p:cNvSpPr/>
          <p:nvPr>
            <p:ph idx="3" type="pic"/>
          </p:nvPr>
        </p:nvSpPr>
        <p:spPr>
          <a:xfrm>
            <a:off x="788455" y="3873442"/>
            <a:ext cx="1521607" cy="1521607"/>
          </a:xfrm>
          <a:prstGeom prst="rect">
            <a:avLst/>
          </a:prstGeom>
          <a:gradFill>
            <a:gsLst>
              <a:gs pos="0">
                <a:schemeClr val="lt1"/>
              </a:gs>
              <a:gs pos="100000">
                <a:srgbClr val="A5A5A5"/>
              </a:gs>
            </a:gsLst>
            <a:lin ang="8100000" scaled="0"/>
          </a:gradFill>
          <a:ln>
            <a:noFill/>
          </a:ln>
        </p:spPr>
      </p:sp>
      <p:sp>
        <p:nvSpPr>
          <p:cNvPr id="187" name="Google Shape;187;p46"/>
          <p:cNvSpPr/>
          <p:nvPr>
            <p:ph idx="4" type="pic"/>
          </p:nvPr>
        </p:nvSpPr>
        <p:spPr>
          <a:xfrm>
            <a:off x="4574394" y="1814757"/>
            <a:ext cx="1521607" cy="1521607"/>
          </a:xfrm>
          <a:prstGeom prst="rect">
            <a:avLst/>
          </a:prstGeom>
          <a:gradFill>
            <a:gsLst>
              <a:gs pos="0">
                <a:schemeClr val="lt1"/>
              </a:gs>
              <a:gs pos="100000">
                <a:srgbClr val="A5A5A5"/>
              </a:gs>
            </a:gsLst>
            <a:lin ang="8100000" scaled="0"/>
          </a:gradFill>
          <a:ln>
            <a:noFill/>
          </a:ln>
        </p:spPr>
      </p:sp>
      <p:sp>
        <p:nvSpPr>
          <p:cNvPr id="188" name="Google Shape;188;p46"/>
          <p:cNvSpPr/>
          <p:nvPr>
            <p:ph idx="5" type="pic"/>
          </p:nvPr>
        </p:nvSpPr>
        <p:spPr>
          <a:xfrm>
            <a:off x="4574393" y="3875922"/>
            <a:ext cx="1521607" cy="1521607"/>
          </a:xfrm>
          <a:prstGeom prst="rect">
            <a:avLst/>
          </a:prstGeom>
          <a:gradFill>
            <a:gsLst>
              <a:gs pos="0">
                <a:schemeClr val="lt1"/>
              </a:gs>
              <a:gs pos="100000">
                <a:srgbClr val="A5A5A5"/>
              </a:gs>
            </a:gsLst>
            <a:lin ang="8100000" scaled="0"/>
          </a:gradFill>
          <a:ln>
            <a:noFill/>
          </a:ln>
        </p:spPr>
      </p:sp>
      <p:sp>
        <p:nvSpPr>
          <p:cNvPr id="189" name="Google Shape;189;p46"/>
          <p:cNvSpPr/>
          <p:nvPr>
            <p:ph idx="6" type="pic"/>
          </p:nvPr>
        </p:nvSpPr>
        <p:spPr>
          <a:xfrm>
            <a:off x="8360331" y="1812277"/>
            <a:ext cx="1521607" cy="1521607"/>
          </a:xfrm>
          <a:prstGeom prst="rect">
            <a:avLst/>
          </a:prstGeom>
          <a:gradFill>
            <a:gsLst>
              <a:gs pos="0">
                <a:schemeClr val="lt1"/>
              </a:gs>
              <a:gs pos="100000">
                <a:srgbClr val="A5A5A5"/>
              </a:gs>
            </a:gsLst>
            <a:lin ang="8100000" scaled="0"/>
          </a:gradFill>
          <a:ln>
            <a:noFill/>
          </a:ln>
        </p:spPr>
      </p:sp>
      <p:sp>
        <p:nvSpPr>
          <p:cNvPr id="190" name="Google Shape;190;p46"/>
          <p:cNvSpPr/>
          <p:nvPr>
            <p:ph idx="7" type="pic"/>
          </p:nvPr>
        </p:nvSpPr>
        <p:spPr>
          <a:xfrm>
            <a:off x="8360330" y="3873442"/>
            <a:ext cx="1521607" cy="1521607"/>
          </a:xfrm>
          <a:prstGeom prst="rect">
            <a:avLst/>
          </a:prstGeom>
          <a:gradFill>
            <a:gsLst>
              <a:gs pos="0">
                <a:schemeClr val="lt1"/>
              </a:gs>
              <a:gs pos="100000">
                <a:srgbClr val="A5A5A5"/>
              </a:gs>
            </a:gsLst>
            <a:lin ang="8100000" scaled="0"/>
          </a:gradFill>
          <a:ln>
            <a:noFill/>
          </a:ln>
        </p:spPr>
      </p:sp>
      <p:sp>
        <p:nvSpPr>
          <p:cNvPr id="191" name="Google Shape;191;p46"/>
          <p:cNvSpPr txBox="1"/>
          <p:nvPr>
            <p:ph idx="1" type="body"/>
          </p:nvPr>
        </p:nvSpPr>
        <p:spPr>
          <a:xfrm>
            <a:off x="2478617" y="2408044"/>
            <a:ext cx="1521883" cy="198944"/>
          </a:xfrm>
          <a:prstGeom prst="rect">
            <a:avLst/>
          </a:prstGeom>
          <a:noFill/>
          <a:ln>
            <a:noFill/>
          </a:ln>
        </p:spPr>
        <p:txBody>
          <a:bodyPr anchorCtr="0" anchor="t" bIns="0" lIns="0" spcFirstLastPara="1" rIns="0" wrap="square" tIns="0">
            <a:spAutoFit/>
          </a:bodyPr>
          <a:lstStyle>
            <a:lvl1pPr indent="-228600" lvl="0" marL="457200" algn="l">
              <a:lnSpc>
                <a:spcPct val="120000"/>
              </a:lnSpc>
              <a:spcBef>
                <a:spcPts val="0"/>
              </a:spcBef>
              <a:spcAft>
                <a:spcPts val="0"/>
              </a:spcAft>
              <a:buSzPts val="1080"/>
              <a:buNone/>
              <a:defRPr sz="1200"/>
            </a:lvl1pPr>
            <a:lvl2pPr indent="-331469" lvl="1" marL="914400" algn="l">
              <a:lnSpc>
                <a:spcPct val="120000"/>
              </a:lnSpc>
              <a:spcBef>
                <a:spcPts val="1067"/>
              </a:spcBef>
              <a:spcAft>
                <a:spcPts val="0"/>
              </a:spcAft>
              <a:buSzPts val="1620"/>
              <a:buChar char="•"/>
              <a:defRPr/>
            </a:lvl2pPr>
            <a:lvl3pPr indent="-331469" lvl="2" marL="1371600" algn="l">
              <a:lnSpc>
                <a:spcPct val="120000"/>
              </a:lnSpc>
              <a:spcBef>
                <a:spcPts val="667"/>
              </a:spcBef>
              <a:spcAft>
                <a:spcPts val="0"/>
              </a:spcAft>
              <a:buSzPts val="1620"/>
              <a:buChar char="•"/>
              <a:defRPr/>
            </a:lvl3pPr>
            <a:lvl4pPr indent="-331469" lvl="3" marL="1828800" algn="l">
              <a:lnSpc>
                <a:spcPct val="120000"/>
              </a:lnSpc>
              <a:spcBef>
                <a:spcPts val="667"/>
              </a:spcBef>
              <a:spcAft>
                <a:spcPts val="0"/>
              </a:spcAft>
              <a:buSzPts val="1620"/>
              <a:buChar char="•"/>
              <a:defRPr/>
            </a:lvl4pPr>
            <a:lvl5pPr indent="-331470" lvl="4" marL="2286000" algn="l">
              <a:lnSpc>
                <a:spcPct val="120000"/>
              </a:lnSpc>
              <a:spcBef>
                <a:spcPts val="667"/>
              </a:spcBef>
              <a:spcAft>
                <a:spcPts val="0"/>
              </a:spcAft>
              <a:buSzPts val="1620"/>
              <a:buChar char="•"/>
              <a:defRPr/>
            </a:lvl5pPr>
            <a:lvl6pPr indent="-342900" lvl="5" marL="2743200" algn="l">
              <a:lnSpc>
                <a:spcPct val="90000"/>
              </a:lnSpc>
              <a:spcBef>
                <a:spcPts val="667"/>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2" name="Google Shape;192;p46"/>
          <p:cNvSpPr txBox="1"/>
          <p:nvPr>
            <p:ph idx="8" type="body"/>
          </p:nvPr>
        </p:nvSpPr>
        <p:spPr>
          <a:xfrm>
            <a:off x="2478618" y="1825693"/>
            <a:ext cx="1636183" cy="420543"/>
          </a:xfrm>
          <a:prstGeom prst="rect">
            <a:avLst/>
          </a:prstGeom>
          <a:noFill/>
          <a:ln>
            <a:noFill/>
          </a:ln>
        </p:spPr>
        <p:txBody>
          <a:bodyPr anchorCtr="0" anchor="t" bIns="0" lIns="0" spcFirstLastPara="1" rIns="0" wrap="square" tIns="0">
            <a:spAutoFit/>
          </a:bodyPr>
          <a:lstStyle>
            <a:lvl1pPr indent="-228600" lvl="0" marL="457200" algn="l">
              <a:lnSpc>
                <a:spcPct val="120000"/>
              </a:lnSpc>
              <a:spcBef>
                <a:spcPts val="0"/>
              </a:spcBef>
              <a:spcAft>
                <a:spcPts val="0"/>
              </a:spcAft>
              <a:buSzPts val="1080"/>
              <a:buNone/>
              <a:defRPr sz="1200">
                <a:latin typeface="Lato"/>
                <a:ea typeface="Lato"/>
                <a:cs typeface="Lato"/>
                <a:sym typeface="Lato"/>
              </a:defRPr>
            </a:lvl1pPr>
            <a:lvl2pPr indent="-331469" lvl="1" marL="914400" algn="l">
              <a:lnSpc>
                <a:spcPct val="120000"/>
              </a:lnSpc>
              <a:spcBef>
                <a:spcPts val="0"/>
              </a:spcBef>
              <a:spcAft>
                <a:spcPts val="0"/>
              </a:spcAft>
              <a:buSzPts val="1620"/>
              <a:buChar char="•"/>
              <a:defRPr/>
            </a:lvl2pPr>
            <a:lvl3pPr indent="-331469" lvl="2" marL="1371600" algn="l">
              <a:lnSpc>
                <a:spcPct val="120000"/>
              </a:lnSpc>
              <a:spcBef>
                <a:spcPts val="667"/>
              </a:spcBef>
              <a:spcAft>
                <a:spcPts val="0"/>
              </a:spcAft>
              <a:buSzPts val="1620"/>
              <a:buChar char="•"/>
              <a:defRPr/>
            </a:lvl3pPr>
            <a:lvl4pPr indent="-331469" lvl="3" marL="1828800" algn="l">
              <a:lnSpc>
                <a:spcPct val="120000"/>
              </a:lnSpc>
              <a:spcBef>
                <a:spcPts val="667"/>
              </a:spcBef>
              <a:spcAft>
                <a:spcPts val="0"/>
              </a:spcAft>
              <a:buSzPts val="1620"/>
              <a:buChar char="•"/>
              <a:defRPr/>
            </a:lvl4pPr>
            <a:lvl5pPr indent="-331470" lvl="4" marL="2286000" algn="l">
              <a:lnSpc>
                <a:spcPct val="120000"/>
              </a:lnSpc>
              <a:spcBef>
                <a:spcPts val="667"/>
              </a:spcBef>
              <a:spcAft>
                <a:spcPts val="0"/>
              </a:spcAft>
              <a:buSzPts val="1620"/>
              <a:buChar char="•"/>
              <a:defRPr/>
            </a:lvl5pPr>
            <a:lvl6pPr indent="-342900" lvl="5" marL="2743200" algn="l">
              <a:lnSpc>
                <a:spcPct val="90000"/>
              </a:lnSpc>
              <a:spcBef>
                <a:spcPts val="667"/>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3" name="Google Shape;193;p46"/>
          <p:cNvSpPr txBox="1"/>
          <p:nvPr>
            <p:ph idx="9" type="body"/>
          </p:nvPr>
        </p:nvSpPr>
        <p:spPr>
          <a:xfrm>
            <a:off x="2478617" y="4449496"/>
            <a:ext cx="1521883" cy="198944"/>
          </a:xfrm>
          <a:prstGeom prst="rect">
            <a:avLst/>
          </a:prstGeom>
          <a:noFill/>
          <a:ln>
            <a:noFill/>
          </a:ln>
        </p:spPr>
        <p:txBody>
          <a:bodyPr anchorCtr="0" anchor="t" bIns="0" lIns="0" spcFirstLastPara="1" rIns="0" wrap="square" tIns="0">
            <a:spAutoFit/>
          </a:bodyPr>
          <a:lstStyle>
            <a:lvl1pPr indent="-228600" lvl="0" marL="457200" algn="l">
              <a:lnSpc>
                <a:spcPct val="120000"/>
              </a:lnSpc>
              <a:spcBef>
                <a:spcPts val="0"/>
              </a:spcBef>
              <a:spcAft>
                <a:spcPts val="0"/>
              </a:spcAft>
              <a:buSzPts val="1080"/>
              <a:buNone/>
              <a:defRPr sz="1200"/>
            </a:lvl1pPr>
            <a:lvl2pPr indent="-331469" lvl="1" marL="914400" algn="l">
              <a:lnSpc>
                <a:spcPct val="120000"/>
              </a:lnSpc>
              <a:spcBef>
                <a:spcPts val="1067"/>
              </a:spcBef>
              <a:spcAft>
                <a:spcPts val="0"/>
              </a:spcAft>
              <a:buSzPts val="1620"/>
              <a:buChar char="•"/>
              <a:defRPr/>
            </a:lvl2pPr>
            <a:lvl3pPr indent="-331469" lvl="2" marL="1371600" algn="l">
              <a:lnSpc>
                <a:spcPct val="120000"/>
              </a:lnSpc>
              <a:spcBef>
                <a:spcPts val="667"/>
              </a:spcBef>
              <a:spcAft>
                <a:spcPts val="0"/>
              </a:spcAft>
              <a:buSzPts val="1620"/>
              <a:buChar char="•"/>
              <a:defRPr/>
            </a:lvl3pPr>
            <a:lvl4pPr indent="-331469" lvl="3" marL="1828800" algn="l">
              <a:lnSpc>
                <a:spcPct val="120000"/>
              </a:lnSpc>
              <a:spcBef>
                <a:spcPts val="667"/>
              </a:spcBef>
              <a:spcAft>
                <a:spcPts val="0"/>
              </a:spcAft>
              <a:buSzPts val="1620"/>
              <a:buChar char="•"/>
              <a:defRPr/>
            </a:lvl4pPr>
            <a:lvl5pPr indent="-331470" lvl="4" marL="2286000" algn="l">
              <a:lnSpc>
                <a:spcPct val="120000"/>
              </a:lnSpc>
              <a:spcBef>
                <a:spcPts val="667"/>
              </a:spcBef>
              <a:spcAft>
                <a:spcPts val="0"/>
              </a:spcAft>
              <a:buSzPts val="1620"/>
              <a:buChar char="•"/>
              <a:defRPr/>
            </a:lvl5pPr>
            <a:lvl6pPr indent="-342900" lvl="5" marL="2743200" algn="l">
              <a:lnSpc>
                <a:spcPct val="90000"/>
              </a:lnSpc>
              <a:spcBef>
                <a:spcPts val="667"/>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4" name="Google Shape;194;p46"/>
          <p:cNvSpPr txBox="1"/>
          <p:nvPr>
            <p:ph idx="13" type="body"/>
          </p:nvPr>
        </p:nvSpPr>
        <p:spPr>
          <a:xfrm>
            <a:off x="2478618" y="3867145"/>
            <a:ext cx="1636183" cy="420543"/>
          </a:xfrm>
          <a:prstGeom prst="rect">
            <a:avLst/>
          </a:prstGeom>
          <a:noFill/>
          <a:ln>
            <a:noFill/>
          </a:ln>
        </p:spPr>
        <p:txBody>
          <a:bodyPr anchorCtr="0" anchor="t" bIns="0" lIns="0" spcFirstLastPara="1" rIns="0" wrap="square" tIns="0">
            <a:spAutoFit/>
          </a:bodyPr>
          <a:lstStyle>
            <a:lvl1pPr indent="-228600" lvl="0" marL="457200" algn="l">
              <a:lnSpc>
                <a:spcPct val="120000"/>
              </a:lnSpc>
              <a:spcBef>
                <a:spcPts val="0"/>
              </a:spcBef>
              <a:spcAft>
                <a:spcPts val="0"/>
              </a:spcAft>
              <a:buSzPts val="1080"/>
              <a:buNone/>
              <a:defRPr sz="1200">
                <a:latin typeface="Lato"/>
                <a:ea typeface="Lato"/>
                <a:cs typeface="Lato"/>
                <a:sym typeface="Lato"/>
              </a:defRPr>
            </a:lvl1pPr>
            <a:lvl2pPr indent="-331469" lvl="1" marL="914400" algn="l">
              <a:lnSpc>
                <a:spcPct val="120000"/>
              </a:lnSpc>
              <a:spcBef>
                <a:spcPts val="0"/>
              </a:spcBef>
              <a:spcAft>
                <a:spcPts val="0"/>
              </a:spcAft>
              <a:buSzPts val="1620"/>
              <a:buChar char="•"/>
              <a:defRPr/>
            </a:lvl2pPr>
            <a:lvl3pPr indent="-331469" lvl="2" marL="1371600" algn="l">
              <a:lnSpc>
                <a:spcPct val="120000"/>
              </a:lnSpc>
              <a:spcBef>
                <a:spcPts val="667"/>
              </a:spcBef>
              <a:spcAft>
                <a:spcPts val="0"/>
              </a:spcAft>
              <a:buSzPts val="1620"/>
              <a:buChar char="•"/>
              <a:defRPr/>
            </a:lvl3pPr>
            <a:lvl4pPr indent="-331469" lvl="3" marL="1828800" algn="l">
              <a:lnSpc>
                <a:spcPct val="120000"/>
              </a:lnSpc>
              <a:spcBef>
                <a:spcPts val="667"/>
              </a:spcBef>
              <a:spcAft>
                <a:spcPts val="0"/>
              </a:spcAft>
              <a:buSzPts val="1620"/>
              <a:buChar char="•"/>
              <a:defRPr/>
            </a:lvl4pPr>
            <a:lvl5pPr indent="-331470" lvl="4" marL="2286000" algn="l">
              <a:lnSpc>
                <a:spcPct val="120000"/>
              </a:lnSpc>
              <a:spcBef>
                <a:spcPts val="667"/>
              </a:spcBef>
              <a:spcAft>
                <a:spcPts val="0"/>
              </a:spcAft>
              <a:buSzPts val="1620"/>
              <a:buChar char="•"/>
              <a:defRPr/>
            </a:lvl5pPr>
            <a:lvl6pPr indent="-342900" lvl="5" marL="2743200" algn="l">
              <a:lnSpc>
                <a:spcPct val="90000"/>
              </a:lnSpc>
              <a:spcBef>
                <a:spcPts val="667"/>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5" name="Google Shape;195;p46"/>
          <p:cNvSpPr txBox="1"/>
          <p:nvPr>
            <p:ph idx="14" type="body"/>
          </p:nvPr>
        </p:nvSpPr>
        <p:spPr>
          <a:xfrm>
            <a:off x="6249631" y="2408044"/>
            <a:ext cx="1521883" cy="198944"/>
          </a:xfrm>
          <a:prstGeom prst="rect">
            <a:avLst/>
          </a:prstGeom>
          <a:noFill/>
          <a:ln>
            <a:noFill/>
          </a:ln>
        </p:spPr>
        <p:txBody>
          <a:bodyPr anchorCtr="0" anchor="t" bIns="0" lIns="0" spcFirstLastPara="1" rIns="0" wrap="square" tIns="0">
            <a:spAutoFit/>
          </a:bodyPr>
          <a:lstStyle>
            <a:lvl1pPr indent="-228600" lvl="0" marL="457200" algn="l">
              <a:lnSpc>
                <a:spcPct val="120000"/>
              </a:lnSpc>
              <a:spcBef>
                <a:spcPts val="0"/>
              </a:spcBef>
              <a:spcAft>
                <a:spcPts val="0"/>
              </a:spcAft>
              <a:buSzPts val="1080"/>
              <a:buNone/>
              <a:defRPr sz="1200"/>
            </a:lvl1pPr>
            <a:lvl2pPr indent="-331469" lvl="1" marL="914400" algn="l">
              <a:lnSpc>
                <a:spcPct val="120000"/>
              </a:lnSpc>
              <a:spcBef>
                <a:spcPts val="1067"/>
              </a:spcBef>
              <a:spcAft>
                <a:spcPts val="0"/>
              </a:spcAft>
              <a:buSzPts val="1620"/>
              <a:buChar char="•"/>
              <a:defRPr/>
            </a:lvl2pPr>
            <a:lvl3pPr indent="-331469" lvl="2" marL="1371600" algn="l">
              <a:lnSpc>
                <a:spcPct val="120000"/>
              </a:lnSpc>
              <a:spcBef>
                <a:spcPts val="667"/>
              </a:spcBef>
              <a:spcAft>
                <a:spcPts val="0"/>
              </a:spcAft>
              <a:buSzPts val="1620"/>
              <a:buChar char="•"/>
              <a:defRPr/>
            </a:lvl3pPr>
            <a:lvl4pPr indent="-331469" lvl="3" marL="1828800" algn="l">
              <a:lnSpc>
                <a:spcPct val="120000"/>
              </a:lnSpc>
              <a:spcBef>
                <a:spcPts val="667"/>
              </a:spcBef>
              <a:spcAft>
                <a:spcPts val="0"/>
              </a:spcAft>
              <a:buSzPts val="1620"/>
              <a:buChar char="•"/>
              <a:defRPr/>
            </a:lvl4pPr>
            <a:lvl5pPr indent="-331470" lvl="4" marL="2286000" algn="l">
              <a:lnSpc>
                <a:spcPct val="120000"/>
              </a:lnSpc>
              <a:spcBef>
                <a:spcPts val="667"/>
              </a:spcBef>
              <a:spcAft>
                <a:spcPts val="0"/>
              </a:spcAft>
              <a:buSzPts val="1620"/>
              <a:buChar char="•"/>
              <a:defRPr/>
            </a:lvl5pPr>
            <a:lvl6pPr indent="-342900" lvl="5" marL="2743200" algn="l">
              <a:lnSpc>
                <a:spcPct val="90000"/>
              </a:lnSpc>
              <a:spcBef>
                <a:spcPts val="667"/>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6" name="Google Shape;196;p46"/>
          <p:cNvSpPr txBox="1"/>
          <p:nvPr>
            <p:ph idx="15" type="body"/>
          </p:nvPr>
        </p:nvSpPr>
        <p:spPr>
          <a:xfrm>
            <a:off x="6249631" y="1825693"/>
            <a:ext cx="1636183" cy="420543"/>
          </a:xfrm>
          <a:prstGeom prst="rect">
            <a:avLst/>
          </a:prstGeom>
          <a:noFill/>
          <a:ln>
            <a:noFill/>
          </a:ln>
        </p:spPr>
        <p:txBody>
          <a:bodyPr anchorCtr="0" anchor="t" bIns="0" lIns="0" spcFirstLastPara="1" rIns="0" wrap="square" tIns="0">
            <a:spAutoFit/>
          </a:bodyPr>
          <a:lstStyle>
            <a:lvl1pPr indent="-228600" lvl="0" marL="457200" algn="l">
              <a:lnSpc>
                <a:spcPct val="120000"/>
              </a:lnSpc>
              <a:spcBef>
                <a:spcPts val="0"/>
              </a:spcBef>
              <a:spcAft>
                <a:spcPts val="0"/>
              </a:spcAft>
              <a:buSzPts val="1080"/>
              <a:buNone/>
              <a:defRPr sz="1200">
                <a:latin typeface="Lato"/>
                <a:ea typeface="Lato"/>
                <a:cs typeface="Lato"/>
                <a:sym typeface="Lato"/>
              </a:defRPr>
            </a:lvl1pPr>
            <a:lvl2pPr indent="-331469" lvl="1" marL="914400" algn="l">
              <a:lnSpc>
                <a:spcPct val="120000"/>
              </a:lnSpc>
              <a:spcBef>
                <a:spcPts val="0"/>
              </a:spcBef>
              <a:spcAft>
                <a:spcPts val="0"/>
              </a:spcAft>
              <a:buSzPts val="1620"/>
              <a:buChar char="•"/>
              <a:defRPr/>
            </a:lvl2pPr>
            <a:lvl3pPr indent="-331469" lvl="2" marL="1371600" algn="l">
              <a:lnSpc>
                <a:spcPct val="120000"/>
              </a:lnSpc>
              <a:spcBef>
                <a:spcPts val="667"/>
              </a:spcBef>
              <a:spcAft>
                <a:spcPts val="0"/>
              </a:spcAft>
              <a:buSzPts val="1620"/>
              <a:buChar char="•"/>
              <a:defRPr/>
            </a:lvl3pPr>
            <a:lvl4pPr indent="-331469" lvl="3" marL="1828800" algn="l">
              <a:lnSpc>
                <a:spcPct val="120000"/>
              </a:lnSpc>
              <a:spcBef>
                <a:spcPts val="667"/>
              </a:spcBef>
              <a:spcAft>
                <a:spcPts val="0"/>
              </a:spcAft>
              <a:buSzPts val="1620"/>
              <a:buChar char="•"/>
              <a:defRPr/>
            </a:lvl4pPr>
            <a:lvl5pPr indent="-331470" lvl="4" marL="2286000" algn="l">
              <a:lnSpc>
                <a:spcPct val="120000"/>
              </a:lnSpc>
              <a:spcBef>
                <a:spcPts val="667"/>
              </a:spcBef>
              <a:spcAft>
                <a:spcPts val="0"/>
              </a:spcAft>
              <a:buSzPts val="1620"/>
              <a:buChar char="•"/>
              <a:defRPr/>
            </a:lvl5pPr>
            <a:lvl6pPr indent="-342900" lvl="5" marL="2743200" algn="l">
              <a:lnSpc>
                <a:spcPct val="90000"/>
              </a:lnSpc>
              <a:spcBef>
                <a:spcPts val="667"/>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7" name="Google Shape;197;p46"/>
          <p:cNvSpPr txBox="1"/>
          <p:nvPr>
            <p:ph idx="16" type="body"/>
          </p:nvPr>
        </p:nvSpPr>
        <p:spPr>
          <a:xfrm>
            <a:off x="6249631" y="4449496"/>
            <a:ext cx="1521883" cy="198944"/>
          </a:xfrm>
          <a:prstGeom prst="rect">
            <a:avLst/>
          </a:prstGeom>
          <a:noFill/>
          <a:ln>
            <a:noFill/>
          </a:ln>
        </p:spPr>
        <p:txBody>
          <a:bodyPr anchorCtr="0" anchor="t" bIns="0" lIns="0" spcFirstLastPara="1" rIns="0" wrap="square" tIns="0">
            <a:spAutoFit/>
          </a:bodyPr>
          <a:lstStyle>
            <a:lvl1pPr indent="-228600" lvl="0" marL="457200" algn="l">
              <a:lnSpc>
                <a:spcPct val="120000"/>
              </a:lnSpc>
              <a:spcBef>
                <a:spcPts val="0"/>
              </a:spcBef>
              <a:spcAft>
                <a:spcPts val="0"/>
              </a:spcAft>
              <a:buSzPts val="1080"/>
              <a:buNone/>
              <a:defRPr sz="1200"/>
            </a:lvl1pPr>
            <a:lvl2pPr indent="-331469" lvl="1" marL="914400" algn="l">
              <a:lnSpc>
                <a:spcPct val="120000"/>
              </a:lnSpc>
              <a:spcBef>
                <a:spcPts val="1067"/>
              </a:spcBef>
              <a:spcAft>
                <a:spcPts val="0"/>
              </a:spcAft>
              <a:buSzPts val="1620"/>
              <a:buChar char="•"/>
              <a:defRPr/>
            </a:lvl2pPr>
            <a:lvl3pPr indent="-331469" lvl="2" marL="1371600" algn="l">
              <a:lnSpc>
                <a:spcPct val="120000"/>
              </a:lnSpc>
              <a:spcBef>
                <a:spcPts val="667"/>
              </a:spcBef>
              <a:spcAft>
                <a:spcPts val="0"/>
              </a:spcAft>
              <a:buSzPts val="1620"/>
              <a:buChar char="•"/>
              <a:defRPr/>
            </a:lvl3pPr>
            <a:lvl4pPr indent="-331469" lvl="3" marL="1828800" algn="l">
              <a:lnSpc>
                <a:spcPct val="120000"/>
              </a:lnSpc>
              <a:spcBef>
                <a:spcPts val="667"/>
              </a:spcBef>
              <a:spcAft>
                <a:spcPts val="0"/>
              </a:spcAft>
              <a:buSzPts val="1620"/>
              <a:buChar char="•"/>
              <a:defRPr/>
            </a:lvl4pPr>
            <a:lvl5pPr indent="-331470" lvl="4" marL="2286000" algn="l">
              <a:lnSpc>
                <a:spcPct val="120000"/>
              </a:lnSpc>
              <a:spcBef>
                <a:spcPts val="667"/>
              </a:spcBef>
              <a:spcAft>
                <a:spcPts val="0"/>
              </a:spcAft>
              <a:buSzPts val="1620"/>
              <a:buChar char="•"/>
              <a:defRPr/>
            </a:lvl5pPr>
            <a:lvl6pPr indent="-342900" lvl="5" marL="2743200" algn="l">
              <a:lnSpc>
                <a:spcPct val="90000"/>
              </a:lnSpc>
              <a:spcBef>
                <a:spcPts val="667"/>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8" name="Google Shape;198;p46"/>
          <p:cNvSpPr txBox="1"/>
          <p:nvPr>
            <p:ph idx="17" type="body"/>
          </p:nvPr>
        </p:nvSpPr>
        <p:spPr>
          <a:xfrm>
            <a:off x="6249631" y="3867145"/>
            <a:ext cx="1636183" cy="420543"/>
          </a:xfrm>
          <a:prstGeom prst="rect">
            <a:avLst/>
          </a:prstGeom>
          <a:noFill/>
          <a:ln>
            <a:noFill/>
          </a:ln>
        </p:spPr>
        <p:txBody>
          <a:bodyPr anchorCtr="0" anchor="t" bIns="0" lIns="0" spcFirstLastPara="1" rIns="0" wrap="square" tIns="0">
            <a:spAutoFit/>
          </a:bodyPr>
          <a:lstStyle>
            <a:lvl1pPr indent="-228600" lvl="0" marL="457200" algn="l">
              <a:lnSpc>
                <a:spcPct val="120000"/>
              </a:lnSpc>
              <a:spcBef>
                <a:spcPts val="0"/>
              </a:spcBef>
              <a:spcAft>
                <a:spcPts val="0"/>
              </a:spcAft>
              <a:buSzPts val="1080"/>
              <a:buNone/>
              <a:defRPr sz="1200">
                <a:latin typeface="Lato"/>
                <a:ea typeface="Lato"/>
                <a:cs typeface="Lato"/>
                <a:sym typeface="Lato"/>
              </a:defRPr>
            </a:lvl1pPr>
            <a:lvl2pPr indent="-331469" lvl="1" marL="914400" algn="l">
              <a:lnSpc>
                <a:spcPct val="120000"/>
              </a:lnSpc>
              <a:spcBef>
                <a:spcPts val="0"/>
              </a:spcBef>
              <a:spcAft>
                <a:spcPts val="0"/>
              </a:spcAft>
              <a:buSzPts val="1620"/>
              <a:buChar char="•"/>
              <a:defRPr/>
            </a:lvl2pPr>
            <a:lvl3pPr indent="-331469" lvl="2" marL="1371600" algn="l">
              <a:lnSpc>
                <a:spcPct val="120000"/>
              </a:lnSpc>
              <a:spcBef>
                <a:spcPts val="667"/>
              </a:spcBef>
              <a:spcAft>
                <a:spcPts val="0"/>
              </a:spcAft>
              <a:buSzPts val="1620"/>
              <a:buChar char="•"/>
              <a:defRPr/>
            </a:lvl3pPr>
            <a:lvl4pPr indent="-331469" lvl="3" marL="1828800" algn="l">
              <a:lnSpc>
                <a:spcPct val="120000"/>
              </a:lnSpc>
              <a:spcBef>
                <a:spcPts val="667"/>
              </a:spcBef>
              <a:spcAft>
                <a:spcPts val="0"/>
              </a:spcAft>
              <a:buSzPts val="1620"/>
              <a:buChar char="•"/>
              <a:defRPr/>
            </a:lvl4pPr>
            <a:lvl5pPr indent="-331470" lvl="4" marL="2286000" algn="l">
              <a:lnSpc>
                <a:spcPct val="120000"/>
              </a:lnSpc>
              <a:spcBef>
                <a:spcPts val="667"/>
              </a:spcBef>
              <a:spcAft>
                <a:spcPts val="0"/>
              </a:spcAft>
              <a:buSzPts val="1620"/>
              <a:buChar char="•"/>
              <a:defRPr/>
            </a:lvl5pPr>
            <a:lvl6pPr indent="-342900" lvl="5" marL="2743200" algn="l">
              <a:lnSpc>
                <a:spcPct val="90000"/>
              </a:lnSpc>
              <a:spcBef>
                <a:spcPts val="667"/>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9" name="Google Shape;199;p46"/>
          <p:cNvSpPr txBox="1"/>
          <p:nvPr>
            <p:ph idx="18" type="body"/>
          </p:nvPr>
        </p:nvSpPr>
        <p:spPr>
          <a:xfrm>
            <a:off x="10048997" y="2408044"/>
            <a:ext cx="1521883" cy="198944"/>
          </a:xfrm>
          <a:prstGeom prst="rect">
            <a:avLst/>
          </a:prstGeom>
          <a:noFill/>
          <a:ln>
            <a:noFill/>
          </a:ln>
        </p:spPr>
        <p:txBody>
          <a:bodyPr anchorCtr="0" anchor="t" bIns="0" lIns="0" spcFirstLastPara="1" rIns="0" wrap="square" tIns="0">
            <a:spAutoFit/>
          </a:bodyPr>
          <a:lstStyle>
            <a:lvl1pPr indent="-228600" lvl="0" marL="457200" algn="l">
              <a:lnSpc>
                <a:spcPct val="120000"/>
              </a:lnSpc>
              <a:spcBef>
                <a:spcPts val="0"/>
              </a:spcBef>
              <a:spcAft>
                <a:spcPts val="0"/>
              </a:spcAft>
              <a:buSzPts val="1080"/>
              <a:buNone/>
              <a:defRPr sz="1200"/>
            </a:lvl1pPr>
            <a:lvl2pPr indent="-331469" lvl="1" marL="914400" algn="l">
              <a:lnSpc>
                <a:spcPct val="120000"/>
              </a:lnSpc>
              <a:spcBef>
                <a:spcPts val="1067"/>
              </a:spcBef>
              <a:spcAft>
                <a:spcPts val="0"/>
              </a:spcAft>
              <a:buSzPts val="1620"/>
              <a:buChar char="•"/>
              <a:defRPr/>
            </a:lvl2pPr>
            <a:lvl3pPr indent="-331469" lvl="2" marL="1371600" algn="l">
              <a:lnSpc>
                <a:spcPct val="120000"/>
              </a:lnSpc>
              <a:spcBef>
                <a:spcPts val="667"/>
              </a:spcBef>
              <a:spcAft>
                <a:spcPts val="0"/>
              </a:spcAft>
              <a:buSzPts val="1620"/>
              <a:buChar char="•"/>
              <a:defRPr/>
            </a:lvl3pPr>
            <a:lvl4pPr indent="-331469" lvl="3" marL="1828800" algn="l">
              <a:lnSpc>
                <a:spcPct val="120000"/>
              </a:lnSpc>
              <a:spcBef>
                <a:spcPts val="667"/>
              </a:spcBef>
              <a:spcAft>
                <a:spcPts val="0"/>
              </a:spcAft>
              <a:buSzPts val="1620"/>
              <a:buChar char="•"/>
              <a:defRPr/>
            </a:lvl4pPr>
            <a:lvl5pPr indent="-331470" lvl="4" marL="2286000" algn="l">
              <a:lnSpc>
                <a:spcPct val="120000"/>
              </a:lnSpc>
              <a:spcBef>
                <a:spcPts val="667"/>
              </a:spcBef>
              <a:spcAft>
                <a:spcPts val="0"/>
              </a:spcAft>
              <a:buSzPts val="1620"/>
              <a:buChar char="•"/>
              <a:defRPr/>
            </a:lvl5pPr>
            <a:lvl6pPr indent="-342900" lvl="5" marL="2743200" algn="l">
              <a:lnSpc>
                <a:spcPct val="90000"/>
              </a:lnSpc>
              <a:spcBef>
                <a:spcPts val="667"/>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 name="Google Shape;200;p46"/>
          <p:cNvSpPr txBox="1"/>
          <p:nvPr>
            <p:ph idx="19" type="body"/>
          </p:nvPr>
        </p:nvSpPr>
        <p:spPr>
          <a:xfrm>
            <a:off x="10048998" y="1825693"/>
            <a:ext cx="1636183" cy="420543"/>
          </a:xfrm>
          <a:prstGeom prst="rect">
            <a:avLst/>
          </a:prstGeom>
          <a:noFill/>
          <a:ln>
            <a:noFill/>
          </a:ln>
        </p:spPr>
        <p:txBody>
          <a:bodyPr anchorCtr="0" anchor="t" bIns="0" lIns="0" spcFirstLastPara="1" rIns="0" wrap="square" tIns="0">
            <a:spAutoFit/>
          </a:bodyPr>
          <a:lstStyle>
            <a:lvl1pPr indent="-228600" lvl="0" marL="457200" algn="l">
              <a:lnSpc>
                <a:spcPct val="120000"/>
              </a:lnSpc>
              <a:spcBef>
                <a:spcPts val="0"/>
              </a:spcBef>
              <a:spcAft>
                <a:spcPts val="0"/>
              </a:spcAft>
              <a:buSzPts val="1080"/>
              <a:buNone/>
              <a:defRPr sz="1200">
                <a:latin typeface="Lato"/>
                <a:ea typeface="Lato"/>
                <a:cs typeface="Lato"/>
                <a:sym typeface="Lato"/>
              </a:defRPr>
            </a:lvl1pPr>
            <a:lvl2pPr indent="-331469" lvl="1" marL="914400" algn="l">
              <a:lnSpc>
                <a:spcPct val="120000"/>
              </a:lnSpc>
              <a:spcBef>
                <a:spcPts val="0"/>
              </a:spcBef>
              <a:spcAft>
                <a:spcPts val="0"/>
              </a:spcAft>
              <a:buSzPts val="1620"/>
              <a:buChar char="•"/>
              <a:defRPr/>
            </a:lvl2pPr>
            <a:lvl3pPr indent="-331469" lvl="2" marL="1371600" algn="l">
              <a:lnSpc>
                <a:spcPct val="120000"/>
              </a:lnSpc>
              <a:spcBef>
                <a:spcPts val="667"/>
              </a:spcBef>
              <a:spcAft>
                <a:spcPts val="0"/>
              </a:spcAft>
              <a:buSzPts val="1620"/>
              <a:buChar char="•"/>
              <a:defRPr/>
            </a:lvl3pPr>
            <a:lvl4pPr indent="-331469" lvl="3" marL="1828800" algn="l">
              <a:lnSpc>
                <a:spcPct val="120000"/>
              </a:lnSpc>
              <a:spcBef>
                <a:spcPts val="667"/>
              </a:spcBef>
              <a:spcAft>
                <a:spcPts val="0"/>
              </a:spcAft>
              <a:buSzPts val="1620"/>
              <a:buChar char="•"/>
              <a:defRPr/>
            </a:lvl4pPr>
            <a:lvl5pPr indent="-331470" lvl="4" marL="2286000" algn="l">
              <a:lnSpc>
                <a:spcPct val="120000"/>
              </a:lnSpc>
              <a:spcBef>
                <a:spcPts val="667"/>
              </a:spcBef>
              <a:spcAft>
                <a:spcPts val="0"/>
              </a:spcAft>
              <a:buSzPts val="1620"/>
              <a:buChar char="•"/>
              <a:defRPr/>
            </a:lvl5pPr>
            <a:lvl6pPr indent="-342900" lvl="5" marL="2743200" algn="l">
              <a:lnSpc>
                <a:spcPct val="90000"/>
              </a:lnSpc>
              <a:spcBef>
                <a:spcPts val="667"/>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 name="Google Shape;201;p46"/>
          <p:cNvSpPr txBox="1"/>
          <p:nvPr>
            <p:ph idx="20" type="body"/>
          </p:nvPr>
        </p:nvSpPr>
        <p:spPr>
          <a:xfrm>
            <a:off x="10048997" y="4449496"/>
            <a:ext cx="1521883" cy="198944"/>
          </a:xfrm>
          <a:prstGeom prst="rect">
            <a:avLst/>
          </a:prstGeom>
          <a:noFill/>
          <a:ln>
            <a:noFill/>
          </a:ln>
        </p:spPr>
        <p:txBody>
          <a:bodyPr anchorCtr="0" anchor="t" bIns="0" lIns="0" spcFirstLastPara="1" rIns="0" wrap="square" tIns="0">
            <a:spAutoFit/>
          </a:bodyPr>
          <a:lstStyle>
            <a:lvl1pPr indent="-228600" lvl="0" marL="457200" algn="l">
              <a:lnSpc>
                <a:spcPct val="120000"/>
              </a:lnSpc>
              <a:spcBef>
                <a:spcPts val="0"/>
              </a:spcBef>
              <a:spcAft>
                <a:spcPts val="0"/>
              </a:spcAft>
              <a:buSzPts val="1080"/>
              <a:buNone/>
              <a:defRPr sz="1200"/>
            </a:lvl1pPr>
            <a:lvl2pPr indent="-331469" lvl="1" marL="914400" algn="l">
              <a:lnSpc>
                <a:spcPct val="120000"/>
              </a:lnSpc>
              <a:spcBef>
                <a:spcPts val="1067"/>
              </a:spcBef>
              <a:spcAft>
                <a:spcPts val="0"/>
              </a:spcAft>
              <a:buSzPts val="1620"/>
              <a:buChar char="•"/>
              <a:defRPr/>
            </a:lvl2pPr>
            <a:lvl3pPr indent="-331469" lvl="2" marL="1371600" algn="l">
              <a:lnSpc>
                <a:spcPct val="120000"/>
              </a:lnSpc>
              <a:spcBef>
                <a:spcPts val="667"/>
              </a:spcBef>
              <a:spcAft>
                <a:spcPts val="0"/>
              </a:spcAft>
              <a:buSzPts val="1620"/>
              <a:buChar char="•"/>
              <a:defRPr/>
            </a:lvl3pPr>
            <a:lvl4pPr indent="-331469" lvl="3" marL="1828800" algn="l">
              <a:lnSpc>
                <a:spcPct val="120000"/>
              </a:lnSpc>
              <a:spcBef>
                <a:spcPts val="667"/>
              </a:spcBef>
              <a:spcAft>
                <a:spcPts val="0"/>
              </a:spcAft>
              <a:buSzPts val="1620"/>
              <a:buChar char="•"/>
              <a:defRPr/>
            </a:lvl4pPr>
            <a:lvl5pPr indent="-331470" lvl="4" marL="2286000" algn="l">
              <a:lnSpc>
                <a:spcPct val="120000"/>
              </a:lnSpc>
              <a:spcBef>
                <a:spcPts val="667"/>
              </a:spcBef>
              <a:spcAft>
                <a:spcPts val="0"/>
              </a:spcAft>
              <a:buSzPts val="1620"/>
              <a:buChar char="•"/>
              <a:defRPr/>
            </a:lvl5pPr>
            <a:lvl6pPr indent="-342900" lvl="5" marL="2743200" algn="l">
              <a:lnSpc>
                <a:spcPct val="90000"/>
              </a:lnSpc>
              <a:spcBef>
                <a:spcPts val="667"/>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2" name="Google Shape;202;p46"/>
          <p:cNvSpPr txBox="1"/>
          <p:nvPr>
            <p:ph idx="21" type="body"/>
          </p:nvPr>
        </p:nvSpPr>
        <p:spPr>
          <a:xfrm>
            <a:off x="10048998" y="3867145"/>
            <a:ext cx="1636183" cy="420543"/>
          </a:xfrm>
          <a:prstGeom prst="rect">
            <a:avLst/>
          </a:prstGeom>
          <a:noFill/>
          <a:ln>
            <a:noFill/>
          </a:ln>
        </p:spPr>
        <p:txBody>
          <a:bodyPr anchorCtr="0" anchor="t" bIns="0" lIns="0" spcFirstLastPara="1" rIns="0" wrap="square" tIns="0">
            <a:spAutoFit/>
          </a:bodyPr>
          <a:lstStyle>
            <a:lvl1pPr indent="-228600" lvl="0" marL="457200" algn="l">
              <a:lnSpc>
                <a:spcPct val="120000"/>
              </a:lnSpc>
              <a:spcBef>
                <a:spcPts val="0"/>
              </a:spcBef>
              <a:spcAft>
                <a:spcPts val="0"/>
              </a:spcAft>
              <a:buSzPts val="1080"/>
              <a:buNone/>
              <a:defRPr sz="1200">
                <a:latin typeface="Lato"/>
                <a:ea typeface="Lato"/>
                <a:cs typeface="Lato"/>
                <a:sym typeface="Lato"/>
              </a:defRPr>
            </a:lvl1pPr>
            <a:lvl2pPr indent="-331469" lvl="1" marL="914400" algn="l">
              <a:lnSpc>
                <a:spcPct val="120000"/>
              </a:lnSpc>
              <a:spcBef>
                <a:spcPts val="0"/>
              </a:spcBef>
              <a:spcAft>
                <a:spcPts val="0"/>
              </a:spcAft>
              <a:buSzPts val="1620"/>
              <a:buChar char="•"/>
              <a:defRPr/>
            </a:lvl2pPr>
            <a:lvl3pPr indent="-331469" lvl="2" marL="1371600" algn="l">
              <a:lnSpc>
                <a:spcPct val="120000"/>
              </a:lnSpc>
              <a:spcBef>
                <a:spcPts val="667"/>
              </a:spcBef>
              <a:spcAft>
                <a:spcPts val="0"/>
              </a:spcAft>
              <a:buSzPts val="1620"/>
              <a:buChar char="•"/>
              <a:defRPr/>
            </a:lvl3pPr>
            <a:lvl4pPr indent="-331469" lvl="3" marL="1828800" algn="l">
              <a:lnSpc>
                <a:spcPct val="120000"/>
              </a:lnSpc>
              <a:spcBef>
                <a:spcPts val="667"/>
              </a:spcBef>
              <a:spcAft>
                <a:spcPts val="0"/>
              </a:spcAft>
              <a:buSzPts val="1620"/>
              <a:buChar char="•"/>
              <a:defRPr/>
            </a:lvl4pPr>
            <a:lvl5pPr indent="-331470" lvl="4" marL="2286000" algn="l">
              <a:lnSpc>
                <a:spcPct val="120000"/>
              </a:lnSpc>
              <a:spcBef>
                <a:spcPts val="667"/>
              </a:spcBef>
              <a:spcAft>
                <a:spcPts val="0"/>
              </a:spcAft>
              <a:buSzPts val="1620"/>
              <a:buChar char="•"/>
              <a:defRPr/>
            </a:lvl5pPr>
            <a:lvl6pPr indent="-342900" lvl="5" marL="2743200" algn="l">
              <a:lnSpc>
                <a:spcPct val="90000"/>
              </a:lnSpc>
              <a:spcBef>
                <a:spcPts val="667"/>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ptop left cropped">
  <p:cSld name="Laptop left cropped">
    <p:spTree>
      <p:nvGrpSpPr>
        <p:cNvPr id="203" name="Shape 203"/>
        <p:cNvGrpSpPr/>
        <p:nvPr/>
      </p:nvGrpSpPr>
      <p:grpSpPr>
        <a:xfrm>
          <a:off x="0" y="0"/>
          <a:ext cx="0" cy="0"/>
          <a:chOff x="0" y="0"/>
          <a:chExt cx="0" cy="0"/>
        </a:xfrm>
      </p:grpSpPr>
      <p:pic>
        <p:nvPicPr>
          <p:cNvPr id="204" name="Google Shape;204;p47"/>
          <p:cNvPicPr preferRelativeResize="0"/>
          <p:nvPr/>
        </p:nvPicPr>
        <p:blipFill rotWithShape="1">
          <a:blip r:embed="rId2">
            <a:alphaModFix amt="50000"/>
          </a:blip>
          <a:srcRect b="30928" l="37966" r="-17350" t="0"/>
          <a:stretch/>
        </p:blipFill>
        <p:spPr>
          <a:xfrm rot="5400000">
            <a:off x="-53387" y="53385"/>
            <a:ext cx="4124205" cy="4017433"/>
          </a:xfrm>
          <a:prstGeom prst="rect">
            <a:avLst/>
          </a:prstGeom>
          <a:noFill/>
          <a:ln>
            <a:noFill/>
          </a:ln>
        </p:spPr>
      </p:pic>
      <p:sp>
        <p:nvSpPr>
          <p:cNvPr id="205" name="Google Shape;205;p47"/>
          <p:cNvSpPr txBox="1"/>
          <p:nvPr>
            <p:ph type="title"/>
          </p:nvPr>
        </p:nvSpPr>
        <p:spPr>
          <a:xfrm>
            <a:off x="6197600" y="1181887"/>
            <a:ext cx="5201712" cy="627864"/>
          </a:xfrm>
          <a:prstGeom prst="rect">
            <a:avLst/>
          </a:prstGeom>
          <a:noFill/>
          <a:ln>
            <a:noFill/>
          </a:ln>
        </p:spPr>
        <p:txBody>
          <a:bodyPr anchorCtr="0" anchor="t" bIns="182875" lIns="0" spcFirstLastPara="1" rIns="0" wrap="square" tIns="0">
            <a:spAutoFit/>
          </a:bodyPr>
          <a:lstStyle>
            <a:lvl1pPr lvl="0" algn="l">
              <a:lnSpc>
                <a:spcPct val="90000"/>
              </a:lnSpc>
              <a:spcBef>
                <a:spcPts val="0"/>
              </a:spcBef>
              <a:spcAft>
                <a:spcPts val="0"/>
              </a:spcAft>
              <a:buClr>
                <a:schemeClr val="dk1"/>
              </a:buClr>
              <a:buSzPts val="3200"/>
              <a:buFont typeface="Lato Light"/>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6" name="Google Shape;206;p47"/>
          <p:cNvSpPr txBox="1"/>
          <p:nvPr>
            <p:ph idx="1" type="body"/>
          </p:nvPr>
        </p:nvSpPr>
        <p:spPr>
          <a:xfrm>
            <a:off x="6211355" y="2058650"/>
            <a:ext cx="5201712" cy="265329"/>
          </a:xfrm>
          <a:prstGeom prst="rect">
            <a:avLst/>
          </a:prstGeom>
          <a:noFill/>
          <a:ln>
            <a:noFill/>
          </a:ln>
        </p:spPr>
        <p:txBody>
          <a:bodyPr anchorCtr="0" anchor="t" bIns="0" lIns="0" spcFirstLastPara="1" rIns="0" wrap="square" tIns="0">
            <a:spAutoFit/>
          </a:bodyPr>
          <a:lstStyle>
            <a:lvl1pPr indent="-228600" lvl="0" marL="457200" algn="l">
              <a:lnSpc>
                <a:spcPct val="120000"/>
              </a:lnSpc>
              <a:spcBef>
                <a:spcPts val="0"/>
              </a:spcBef>
              <a:spcAft>
                <a:spcPts val="0"/>
              </a:spcAft>
              <a:buSzPts val="1440"/>
              <a:buNone/>
              <a:defRPr/>
            </a:lvl1pPr>
            <a:lvl2pPr indent="-331469" lvl="1" marL="914400" algn="l">
              <a:lnSpc>
                <a:spcPct val="120000"/>
              </a:lnSpc>
              <a:spcBef>
                <a:spcPts val="1067"/>
              </a:spcBef>
              <a:spcAft>
                <a:spcPts val="0"/>
              </a:spcAft>
              <a:buSzPts val="1620"/>
              <a:buChar char="•"/>
              <a:defRPr/>
            </a:lvl2pPr>
            <a:lvl3pPr indent="-331469" lvl="2" marL="1371600" algn="l">
              <a:lnSpc>
                <a:spcPct val="120000"/>
              </a:lnSpc>
              <a:spcBef>
                <a:spcPts val="667"/>
              </a:spcBef>
              <a:spcAft>
                <a:spcPts val="0"/>
              </a:spcAft>
              <a:buSzPts val="1620"/>
              <a:buChar char="•"/>
              <a:defRPr/>
            </a:lvl3pPr>
            <a:lvl4pPr indent="-331469" lvl="3" marL="1828800" algn="l">
              <a:lnSpc>
                <a:spcPct val="120000"/>
              </a:lnSpc>
              <a:spcBef>
                <a:spcPts val="667"/>
              </a:spcBef>
              <a:spcAft>
                <a:spcPts val="0"/>
              </a:spcAft>
              <a:buSzPts val="1620"/>
              <a:buChar char="•"/>
              <a:defRPr/>
            </a:lvl4pPr>
            <a:lvl5pPr indent="-331470" lvl="4" marL="2286000" algn="l">
              <a:lnSpc>
                <a:spcPct val="120000"/>
              </a:lnSpc>
              <a:spcBef>
                <a:spcPts val="667"/>
              </a:spcBef>
              <a:spcAft>
                <a:spcPts val="0"/>
              </a:spcAft>
              <a:buSzPts val="1620"/>
              <a:buChar char="•"/>
              <a:defRPr/>
            </a:lvl5pPr>
            <a:lvl6pPr indent="-342900" lvl="5" marL="2743200" algn="l">
              <a:lnSpc>
                <a:spcPct val="90000"/>
              </a:lnSpc>
              <a:spcBef>
                <a:spcPts val="667"/>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207" name="Google Shape;207;p47"/>
          <p:cNvPicPr preferRelativeResize="0"/>
          <p:nvPr/>
        </p:nvPicPr>
        <p:blipFill rotWithShape="1">
          <a:blip r:embed="rId3">
            <a:alphaModFix/>
          </a:blip>
          <a:srcRect b="0" l="-115" r="0" t="0"/>
          <a:stretch/>
        </p:blipFill>
        <p:spPr>
          <a:xfrm>
            <a:off x="-2626835" y="847164"/>
            <a:ext cx="8142123" cy="5495715"/>
          </a:xfrm>
          <a:prstGeom prst="rect">
            <a:avLst/>
          </a:prstGeom>
          <a:noFill/>
          <a:ln>
            <a:noFill/>
          </a:ln>
        </p:spPr>
      </p:pic>
      <p:sp>
        <p:nvSpPr>
          <p:cNvPr id="208" name="Google Shape;208;p47"/>
          <p:cNvSpPr/>
          <p:nvPr>
            <p:ph idx="2" type="pic"/>
          </p:nvPr>
        </p:nvSpPr>
        <p:spPr>
          <a:xfrm>
            <a:off x="-1148884" y="1405096"/>
            <a:ext cx="5580437" cy="3527160"/>
          </a:xfrm>
          <a:prstGeom prst="rect">
            <a:avLst/>
          </a:prstGeom>
          <a:gradFill>
            <a:gsLst>
              <a:gs pos="0">
                <a:schemeClr val="lt1"/>
              </a:gs>
              <a:gs pos="100000">
                <a:srgbClr val="A5A5A5"/>
              </a:gs>
            </a:gsLst>
            <a:lin ang="8100000" scaled="0"/>
          </a:gradFill>
          <a:ln>
            <a:noFill/>
          </a:ln>
        </p:spPr>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ptop right cropped">
  <p:cSld name="Laptop right cropped">
    <p:spTree>
      <p:nvGrpSpPr>
        <p:cNvPr id="209" name="Shape 209"/>
        <p:cNvGrpSpPr/>
        <p:nvPr/>
      </p:nvGrpSpPr>
      <p:grpSpPr>
        <a:xfrm>
          <a:off x="0" y="0"/>
          <a:ext cx="0" cy="0"/>
          <a:chOff x="0" y="0"/>
          <a:chExt cx="0" cy="0"/>
        </a:xfrm>
      </p:grpSpPr>
      <p:pic>
        <p:nvPicPr>
          <p:cNvPr id="210" name="Google Shape;210;p48"/>
          <p:cNvPicPr preferRelativeResize="0"/>
          <p:nvPr/>
        </p:nvPicPr>
        <p:blipFill rotWithShape="1">
          <a:blip r:embed="rId2">
            <a:alphaModFix/>
          </a:blip>
          <a:srcRect b="0" l="0" r="0" t="0"/>
          <a:stretch/>
        </p:blipFill>
        <p:spPr>
          <a:xfrm rot="8100000">
            <a:off x="8682838" y="-1041520"/>
            <a:ext cx="4189705" cy="4690536"/>
          </a:xfrm>
          <a:prstGeom prst="rect">
            <a:avLst/>
          </a:prstGeom>
          <a:noFill/>
          <a:ln>
            <a:noFill/>
          </a:ln>
        </p:spPr>
      </p:pic>
      <p:sp>
        <p:nvSpPr>
          <p:cNvPr id="211" name="Google Shape;211;p48"/>
          <p:cNvSpPr txBox="1"/>
          <p:nvPr>
            <p:ph type="title"/>
          </p:nvPr>
        </p:nvSpPr>
        <p:spPr>
          <a:xfrm>
            <a:off x="783167" y="1191882"/>
            <a:ext cx="5201712" cy="627864"/>
          </a:xfrm>
          <a:prstGeom prst="rect">
            <a:avLst/>
          </a:prstGeom>
          <a:noFill/>
          <a:ln>
            <a:noFill/>
          </a:ln>
        </p:spPr>
        <p:txBody>
          <a:bodyPr anchorCtr="0" anchor="t" bIns="182875" lIns="0" spcFirstLastPara="1" rIns="0" wrap="square" tIns="0">
            <a:spAutoFit/>
          </a:bodyPr>
          <a:lstStyle>
            <a:lvl1pPr lvl="0" algn="l">
              <a:lnSpc>
                <a:spcPct val="90000"/>
              </a:lnSpc>
              <a:spcBef>
                <a:spcPts val="0"/>
              </a:spcBef>
              <a:spcAft>
                <a:spcPts val="0"/>
              </a:spcAft>
              <a:buClr>
                <a:schemeClr val="dk1"/>
              </a:buClr>
              <a:buSzPts val="3200"/>
              <a:buFont typeface="Lato Light"/>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2" name="Google Shape;212;p48"/>
          <p:cNvSpPr txBox="1"/>
          <p:nvPr>
            <p:ph idx="1" type="body"/>
          </p:nvPr>
        </p:nvSpPr>
        <p:spPr>
          <a:xfrm>
            <a:off x="788455" y="2058650"/>
            <a:ext cx="5201712" cy="265329"/>
          </a:xfrm>
          <a:prstGeom prst="rect">
            <a:avLst/>
          </a:prstGeom>
          <a:noFill/>
          <a:ln>
            <a:noFill/>
          </a:ln>
        </p:spPr>
        <p:txBody>
          <a:bodyPr anchorCtr="0" anchor="t" bIns="0" lIns="0" spcFirstLastPara="1" rIns="0" wrap="square" tIns="0">
            <a:spAutoFit/>
          </a:bodyPr>
          <a:lstStyle>
            <a:lvl1pPr indent="-228600" lvl="0" marL="457200" algn="l">
              <a:lnSpc>
                <a:spcPct val="120000"/>
              </a:lnSpc>
              <a:spcBef>
                <a:spcPts val="0"/>
              </a:spcBef>
              <a:spcAft>
                <a:spcPts val="0"/>
              </a:spcAft>
              <a:buSzPts val="1440"/>
              <a:buNone/>
              <a:defRPr/>
            </a:lvl1pPr>
            <a:lvl2pPr indent="-331469" lvl="1" marL="914400" algn="l">
              <a:lnSpc>
                <a:spcPct val="120000"/>
              </a:lnSpc>
              <a:spcBef>
                <a:spcPts val="1067"/>
              </a:spcBef>
              <a:spcAft>
                <a:spcPts val="0"/>
              </a:spcAft>
              <a:buSzPts val="1620"/>
              <a:buChar char="•"/>
              <a:defRPr/>
            </a:lvl2pPr>
            <a:lvl3pPr indent="-331469" lvl="2" marL="1371600" algn="l">
              <a:lnSpc>
                <a:spcPct val="120000"/>
              </a:lnSpc>
              <a:spcBef>
                <a:spcPts val="667"/>
              </a:spcBef>
              <a:spcAft>
                <a:spcPts val="0"/>
              </a:spcAft>
              <a:buSzPts val="1620"/>
              <a:buChar char="•"/>
              <a:defRPr/>
            </a:lvl3pPr>
            <a:lvl4pPr indent="-331469" lvl="3" marL="1828800" algn="l">
              <a:lnSpc>
                <a:spcPct val="120000"/>
              </a:lnSpc>
              <a:spcBef>
                <a:spcPts val="667"/>
              </a:spcBef>
              <a:spcAft>
                <a:spcPts val="0"/>
              </a:spcAft>
              <a:buSzPts val="1620"/>
              <a:buChar char="•"/>
              <a:defRPr/>
            </a:lvl4pPr>
            <a:lvl5pPr indent="-331470" lvl="4" marL="2286000" algn="l">
              <a:lnSpc>
                <a:spcPct val="120000"/>
              </a:lnSpc>
              <a:spcBef>
                <a:spcPts val="667"/>
              </a:spcBef>
              <a:spcAft>
                <a:spcPts val="0"/>
              </a:spcAft>
              <a:buSzPts val="1620"/>
              <a:buChar char="•"/>
              <a:defRPr/>
            </a:lvl5pPr>
            <a:lvl6pPr indent="-342900" lvl="5" marL="2743200" algn="l">
              <a:lnSpc>
                <a:spcPct val="90000"/>
              </a:lnSpc>
              <a:spcBef>
                <a:spcPts val="667"/>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213" name="Google Shape;213;p48"/>
          <p:cNvPicPr preferRelativeResize="0"/>
          <p:nvPr/>
        </p:nvPicPr>
        <p:blipFill rotWithShape="1">
          <a:blip r:embed="rId3">
            <a:alphaModFix/>
          </a:blip>
          <a:srcRect b="0" l="-115" r="0" t="0"/>
          <a:stretch/>
        </p:blipFill>
        <p:spPr>
          <a:xfrm>
            <a:off x="6328907" y="847164"/>
            <a:ext cx="8142123" cy="5495715"/>
          </a:xfrm>
          <a:prstGeom prst="rect">
            <a:avLst/>
          </a:prstGeom>
          <a:noFill/>
          <a:ln>
            <a:noFill/>
          </a:ln>
        </p:spPr>
      </p:pic>
      <p:sp>
        <p:nvSpPr>
          <p:cNvPr id="214" name="Google Shape;214;p48"/>
          <p:cNvSpPr/>
          <p:nvPr>
            <p:ph idx="2" type="pic"/>
          </p:nvPr>
        </p:nvSpPr>
        <p:spPr>
          <a:xfrm>
            <a:off x="7806858" y="1405096"/>
            <a:ext cx="5580437" cy="3527160"/>
          </a:xfrm>
          <a:prstGeom prst="rect">
            <a:avLst/>
          </a:prstGeom>
          <a:gradFill>
            <a:gsLst>
              <a:gs pos="0">
                <a:schemeClr val="lt1"/>
              </a:gs>
              <a:gs pos="100000">
                <a:srgbClr val="A5A5A5"/>
              </a:gs>
            </a:gsLst>
            <a:lin ang="8100000" scaled="0"/>
          </a:gradFill>
          <a:ln>
            <a:noFill/>
          </a:ln>
        </p:spPr>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ptop right full">
  <p:cSld name="Laptop right full">
    <p:spTree>
      <p:nvGrpSpPr>
        <p:cNvPr id="215" name="Shape 215"/>
        <p:cNvGrpSpPr/>
        <p:nvPr/>
      </p:nvGrpSpPr>
      <p:grpSpPr>
        <a:xfrm>
          <a:off x="0" y="0"/>
          <a:ext cx="0" cy="0"/>
          <a:chOff x="0" y="0"/>
          <a:chExt cx="0" cy="0"/>
        </a:xfrm>
      </p:grpSpPr>
      <p:pic>
        <p:nvPicPr>
          <p:cNvPr id="216" name="Google Shape;216;p49"/>
          <p:cNvPicPr preferRelativeResize="0"/>
          <p:nvPr/>
        </p:nvPicPr>
        <p:blipFill rotWithShape="1">
          <a:blip r:embed="rId2">
            <a:alphaModFix/>
          </a:blip>
          <a:srcRect b="0" l="0" r="0" t="0"/>
          <a:stretch/>
        </p:blipFill>
        <p:spPr>
          <a:xfrm rot="8100000">
            <a:off x="8682838" y="-1041520"/>
            <a:ext cx="4189705" cy="4690536"/>
          </a:xfrm>
          <a:prstGeom prst="rect">
            <a:avLst/>
          </a:prstGeom>
          <a:noFill/>
          <a:ln>
            <a:noFill/>
          </a:ln>
        </p:spPr>
      </p:pic>
      <p:sp>
        <p:nvSpPr>
          <p:cNvPr id="217" name="Google Shape;217;p49"/>
          <p:cNvSpPr txBox="1"/>
          <p:nvPr>
            <p:ph type="title"/>
          </p:nvPr>
        </p:nvSpPr>
        <p:spPr>
          <a:xfrm>
            <a:off x="783167" y="1191882"/>
            <a:ext cx="5201712" cy="627864"/>
          </a:xfrm>
          <a:prstGeom prst="rect">
            <a:avLst/>
          </a:prstGeom>
          <a:noFill/>
          <a:ln>
            <a:noFill/>
          </a:ln>
        </p:spPr>
        <p:txBody>
          <a:bodyPr anchorCtr="0" anchor="t" bIns="182875" lIns="0" spcFirstLastPara="1" rIns="0" wrap="square" tIns="0">
            <a:spAutoFit/>
          </a:bodyPr>
          <a:lstStyle>
            <a:lvl1pPr lvl="0" algn="l">
              <a:lnSpc>
                <a:spcPct val="90000"/>
              </a:lnSpc>
              <a:spcBef>
                <a:spcPts val="0"/>
              </a:spcBef>
              <a:spcAft>
                <a:spcPts val="0"/>
              </a:spcAft>
              <a:buClr>
                <a:schemeClr val="dk1"/>
              </a:buClr>
              <a:buSzPts val="3200"/>
              <a:buFont typeface="Lato Light"/>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8" name="Google Shape;218;p49"/>
          <p:cNvSpPr txBox="1"/>
          <p:nvPr>
            <p:ph idx="1" type="body"/>
          </p:nvPr>
        </p:nvSpPr>
        <p:spPr>
          <a:xfrm>
            <a:off x="788455" y="2058650"/>
            <a:ext cx="5201712" cy="265329"/>
          </a:xfrm>
          <a:prstGeom prst="rect">
            <a:avLst/>
          </a:prstGeom>
          <a:noFill/>
          <a:ln>
            <a:noFill/>
          </a:ln>
        </p:spPr>
        <p:txBody>
          <a:bodyPr anchorCtr="0" anchor="t" bIns="0" lIns="0" spcFirstLastPara="1" rIns="0" wrap="square" tIns="0">
            <a:spAutoFit/>
          </a:bodyPr>
          <a:lstStyle>
            <a:lvl1pPr indent="-228600" lvl="0" marL="457200" algn="l">
              <a:lnSpc>
                <a:spcPct val="120000"/>
              </a:lnSpc>
              <a:spcBef>
                <a:spcPts val="0"/>
              </a:spcBef>
              <a:spcAft>
                <a:spcPts val="0"/>
              </a:spcAft>
              <a:buSzPts val="1440"/>
              <a:buNone/>
              <a:defRPr/>
            </a:lvl1pPr>
            <a:lvl2pPr indent="-331469" lvl="1" marL="914400" algn="l">
              <a:lnSpc>
                <a:spcPct val="120000"/>
              </a:lnSpc>
              <a:spcBef>
                <a:spcPts val="1067"/>
              </a:spcBef>
              <a:spcAft>
                <a:spcPts val="0"/>
              </a:spcAft>
              <a:buSzPts val="1620"/>
              <a:buChar char="•"/>
              <a:defRPr/>
            </a:lvl2pPr>
            <a:lvl3pPr indent="-331469" lvl="2" marL="1371600" algn="l">
              <a:lnSpc>
                <a:spcPct val="120000"/>
              </a:lnSpc>
              <a:spcBef>
                <a:spcPts val="667"/>
              </a:spcBef>
              <a:spcAft>
                <a:spcPts val="0"/>
              </a:spcAft>
              <a:buSzPts val="1620"/>
              <a:buChar char="•"/>
              <a:defRPr/>
            </a:lvl3pPr>
            <a:lvl4pPr indent="-331469" lvl="3" marL="1828800" algn="l">
              <a:lnSpc>
                <a:spcPct val="120000"/>
              </a:lnSpc>
              <a:spcBef>
                <a:spcPts val="667"/>
              </a:spcBef>
              <a:spcAft>
                <a:spcPts val="0"/>
              </a:spcAft>
              <a:buSzPts val="1620"/>
              <a:buChar char="•"/>
              <a:defRPr/>
            </a:lvl4pPr>
            <a:lvl5pPr indent="-331470" lvl="4" marL="2286000" algn="l">
              <a:lnSpc>
                <a:spcPct val="120000"/>
              </a:lnSpc>
              <a:spcBef>
                <a:spcPts val="667"/>
              </a:spcBef>
              <a:spcAft>
                <a:spcPts val="0"/>
              </a:spcAft>
              <a:buSzPts val="1620"/>
              <a:buChar char="•"/>
              <a:defRPr/>
            </a:lvl5pPr>
            <a:lvl6pPr indent="-342900" lvl="5" marL="2743200" algn="l">
              <a:lnSpc>
                <a:spcPct val="90000"/>
              </a:lnSpc>
              <a:spcBef>
                <a:spcPts val="667"/>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219" name="Google Shape;219;p49"/>
          <p:cNvPicPr preferRelativeResize="0"/>
          <p:nvPr/>
        </p:nvPicPr>
        <p:blipFill rotWithShape="1">
          <a:blip r:embed="rId3">
            <a:alphaModFix/>
          </a:blip>
          <a:srcRect b="0" l="-115" r="0" t="0"/>
          <a:stretch/>
        </p:blipFill>
        <p:spPr>
          <a:xfrm>
            <a:off x="5511122" y="1190977"/>
            <a:ext cx="6644911" cy="4485136"/>
          </a:xfrm>
          <a:prstGeom prst="rect">
            <a:avLst/>
          </a:prstGeom>
          <a:noFill/>
          <a:ln>
            <a:noFill/>
          </a:ln>
        </p:spPr>
      </p:pic>
      <p:sp>
        <p:nvSpPr>
          <p:cNvPr id="220" name="Google Shape;220;p49"/>
          <p:cNvSpPr/>
          <p:nvPr>
            <p:ph idx="2" type="pic"/>
          </p:nvPr>
        </p:nvSpPr>
        <p:spPr>
          <a:xfrm>
            <a:off x="6683044" y="1619977"/>
            <a:ext cx="4639733" cy="2932580"/>
          </a:xfrm>
          <a:prstGeom prst="rect">
            <a:avLst/>
          </a:prstGeom>
          <a:gradFill>
            <a:gsLst>
              <a:gs pos="0">
                <a:schemeClr val="lt1"/>
              </a:gs>
              <a:gs pos="100000">
                <a:srgbClr val="A5A5A5"/>
              </a:gs>
            </a:gsLst>
            <a:lin ang="8100000" scaled="0"/>
          </a:gradFill>
          <a:ln>
            <a:noFill/>
          </a:ln>
        </p:spPr>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ptop Angled">
  <p:cSld name="Laptop Angled">
    <p:spTree>
      <p:nvGrpSpPr>
        <p:cNvPr id="221" name="Shape 221"/>
        <p:cNvGrpSpPr/>
        <p:nvPr/>
      </p:nvGrpSpPr>
      <p:grpSpPr>
        <a:xfrm>
          <a:off x="0" y="0"/>
          <a:ext cx="0" cy="0"/>
          <a:chOff x="0" y="0"/>
          <a:chExt cx="0" cy="0"/>
        </a:xfrm>
      </p:grpSpPr>
      <p:pic>
        <p:nvPicPr>
          <p:cNvPr id="222" name="Google Shape;222;p50"/>
          <p:cNvPicPr preferRelativeResize="0"/>
          <p:nvPr/>
        </p:nvPicPr>
        <p:blipFill rotWithShape="1">
          <a:blip r:embed="rId2">
            <a:alphaModFix/>
          </a:blip>
          <a:srcRect b="0" l="0" r="0" t="0"/>
          <a:stretch/>
        </p:blipFill>
        <p:spPr>
          <a:xfrm rot="4956662">
            <a:off x="-258498" y="-1295337"/>
            <a:ext cx="4189705" cy="4690536"/>
          </a:xfrm>
          <a:prstGeom prst="rect">
            <a:avLst/>
          </a:prstGeom>
          <a:noFill/>
          <a:ln>
            <a:noFill/>
          </a:ln>
        </p:spPr>
      </p:pic>
      <p:sp>
        <p:nvSpPr>
          <p:cNvPr id="223" name="Google Shape;223;p50"/>
          <p:cNvSpPr txBox="1"/>
          <p:nvPr>
            <p:ph type="title"/>
          </p:nvPr>
        </p:nvSpPr>
        <p:spPr>
          <a:xfrm>
            <a:off x="6197600" y="1181887"/>
            <a:ext cx="5201712" cy="627864"/>
          </a:xfrm>
          <a:prstGeom prst="rect">
            <a:avLst/>
          </a:prstGeom>
          <a:noFill/>
          <a:ln>
            <a:noFill/>
          </a:ln>
        </p:spPr>
        <p:txBody>
          <a:bodyPr anchorCtr="0" anchor="t" bIns="182875" lIns="0" spcFirstLastPara="1" rIns="0" wrap="square" tIns="0">
            <a:spAutoFit/>
          </a:bodyPr>
          <a:lstStyle>
            <a:lvl1pPr lvl="0" algn="l">
              <a:lnSpc>
                <a:spcPct val="90000"/>
              </a:lnSpc>
              <a:spcBef>
                <a:spcPts val="0"/>
              </a:spcBef>
              <a:spcAft>
                <a:spcPts val="0"/>
              </a:spcAft>
              <a:buClr>
                <a:schemeClr val="dk1"/>
              </a:buClr>
              <a:buSzPts val="3200"/>
              <a:buFont typeface="Lato Light"/>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4" name="Google Shape;224;p50"/>
          <p:cNvSpPr txBox="1"/>
          <p:nvPr>
            <p:ph idx="1" type="body"/>
          </p:nvPr>
        </p:nvSpPr>
        <p:spPr>
          <a:xfrm>
            <a:off x="6211355" y="2058650"/>
            <a:ext cx="5201712" cy="265329"/>
          </a:xfrm>
          <a:prstGeom prst="rect">
            <a:avLst/>
          </a:prstGeom>
          <a:noFill/>
          <a:ln>
            <a:noFill/>
          </a:ln>
        </p:spPr>
        <p:txBody>
          <a:bodyPr anchorCtr="0" anchor="t" bIns="0" lIns="0" spcFirstLastPara="1" rIns="0" wrap="square" tIns="0">
            <a:spAutoFit/>
          </a:bodyPr>
          <a:lstStyle>
            <a:lvl1pPr indent="-228600" lvl="0" marL="457200" algn="l">
              <a:lnSpc>
                <a:spcPct val="120000"/>
              </a:lnSpc>
              <a:spcBef>
                <a:spcPts val="0"/>
              </a:spcBef>
              <a:spcAft>
                <a:spcPts val="0"/>
              </a:spcAft>
              <a:buSzPts val="1440"/>
              <a:buNone/>
              <a:defRPr/>
            </a:lvl1pPr>
            <a:lvl2pPr indent="-331469" lvl="1" marL="914400" algn="l">
              <a:lnSpc>
                <a:spcPct val="120000"/>
              </a:lnSpc>
              <a:spcBef>
                <a:spcPts val="1067"/>
              </a:spcBef>
              <a:spcAft>
                <a:spcPts val="0"/>
              </a:spcAft>
              <a:buSzPts val="1620"/>
              <a:buChar char="•"/>
              <a:defRPr/>
            </a:lvl2pPr>
            <a:lvl3pPr indent="-331469" lvl="2" marL="1371600" algn="l">
              <a:lnSpc>
                <a:spcPct val="120000"/>
              </a:lnSpc>
              <a:spcBef>
                <a:spcPts val="667"/>
              </a:spcBef>
              <a:spcAft>
                <a:spcPts val="0"/>
              </a:spcAft>
              <a:buSzPts val="1620"/>
              <a:buChar char="•"/>
              <a:defRPr/>
            </a:lvl3pPr>
            <a:lvl4pPr indent="-331469" lvl="3" marL="1828800" algn="l">
              <a:lnSpc>
                <a:spcPct val="120000"/>
              </a:lnSpc>
              <a:spcBef>
                <a:spcPts val="667"/>
              </a:spcBef>
              <a:spcAft>
                <a:spcPts val="0"/>
              </a:spcAft>
              <a:buSzPts val="1620"/>
              <a:buChar char="•"/>
              <a:defRPr/>
            </a:lvl4pPr>
            <a:lvl5pPr indent="-331470" lvl="4" marL="2286000" algn="l">
              <a:lnSpc>
                <a:spcPct val="120000"/>
              </a:lnSpc>
              <a:spcBef>
                <a:spcPts val="667"/>
              </a:spcBef>
              <a:spcAft>
                <a:spcPts val="0"/>
              </a:spcAft>
              <a:buSzPts val="1620"/>
              <a:buChar char="•"/>
              <a:defRPr/>
            </a:lvl5pPr>
            <a:lvl6pPr indent="-342900" lvl="5" marL="2743200" algn="l">
              <a:lnSpc>
                <a:spcPct val="90000"/>
              </a:lnSpc>
              <a:spcBef>
                <a:spcPts val="667"/>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225" name="Google Shape;225;p50"/>
          <p:cNvPicPr preferRelativeResize="0"/>
          <p:nvPr/>
        </p:nvPicPr>
        <p:blipFill rotWithShape="1">
          <a:blip r:embed="rId3">
            <a:alphaModFix/>
          </a:blip>
          <a:srcRect b="0" l="0" r="0" t="0"/>
          <a:stretch/>
        </p:blipFill>
        <p:spPr>
          <a:xfrm flipH="1">
            <a:off x="0" y="770181"/>
            <a:ext cx="7707299" cy="5384800"/>
          </a:xfrm>
          <a:prstGeom prst="rect">
            <a:avLst/>
          </a:prstGeom>
          <a:noFill/>
          <a:ln>
            <a:noFill/>
          </a:ln>
        </p:spPr>
      </p:pic>
      <p:sp>
        <p:nvSpPr>
          <p:cNvPr id="226" name="Google Shape;226;p50"/>
          <p:cNvSpPr/>
          <p:nvPr>
            <p:ph idx="2" type="pic"/>
          </p:nvPr>
        </p:nvSpPr>
        <p:spPr>
          <a:xfrm>
            <a:off x="617327" y="2768474"/>
            <a:ext cx="3926143" cy="265329"/>
          </a:xfrm>
          <a:prstGeom prst="rect">
            <a:avLst/>
          </a:prstGeom>
          <a:gradFill>
            <a:gsLst>
              <a:gs pos="0">
                <a:srgbClr val="BFBFBF"/>
              </a:gs>
              <a:gs pos="100000">
                <a:schemeClr val="lt1"/>
              </a:gs>
            </a:gsLst>
            <a:lin ang="2700000" scaled="0"/>
          </a:gradFill>
          <a:ln>
            <a:noFill/>
          </a:ln>
        </p:spPr>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ptop angle">
  <p:cSld name="Laptop angle">
    <p:spTree>
      <p:nvGrpSpPr>
        <p:cNvPr id="227" name="Shape 227"/>
        <p:cNvGrpSpPr/>
        <p:nvPr/>
      </p:nvGrpSpPr>
      <p:grpSpPr>
        <a:xfrm>
          <a:off x="0" y="0"/>
          <a:ext cx="0" cy="0"/>
          <a:chOff x="0" y="0"/>
          <a:chExt cx="0" cy="0"/>
        </a:xfrm>
      </p:grpSpPr>
      <p:pic>
        <p:nvPicPr>
          <p:cNvPr id="228" name="Google Shape;228;p51"/>
          <p:cNvPicPr preferRelativeResize="0"/>
          <p:nvPr/>
        </p:nvPicPr>
        <p:blipFill rotWithShape="1">
          <a:blip r:embed="rId2">
            <a:alphaModFix/>
          </a:blip>
          <a:srcRect b="0" l="0" r="0" t="0"/>
          <a:stretch/>
        </p:blipFill>
        <p:spPr>
          <a:xfrm rot="8100000">
            <a:off x="8682838" y="-1041520"/>
            <a:ext cx="4189705" cy="4690536"/>
          </a:xfrm>
          <a:prstGeom prst="rect">
            <a:avLst/>
          </a:prstGeom>
          <a:noFill/>
          <a:ln>
            <a:noFill/>
          </a:ln>
        </p:spPr>
      </p:pic>
      <p:sp>
        <p:nvSpPr>
          <p:cNvPr id="229" name="Google Shape;229;p51"/>
          <p:cNvSpPr txBox="1"/>
          <p:nvPr>
            <p:ph type="title"/>
          </p:nvPr>
        </p:nvSpPr>
        <p:spPr>
          <a:xfrm>
            <a:off x="783167" y="1191882"/>
            <a:ext cx="5201712" cy="627864"/>
          </a:xfrm>
          <a:prstGeom prst="rect">
            <a:avLst/>
          </a:prstGeom>
          <a:noFill/>
          <a:ln>
            <a:noFill/>
          </a:ln>
        </p:spPr>
        <p:txBody>
          <a:bodyPr anchorCtr="0" anchor="t" bIns="182875" lIns="0" spcFirstLastPara="1" rIns="0" wrap="square" tIns="0">
            <a:spAutoFit/>
          </a:bodyPr>
          <a:lstStyle>
            <a:lvl1pPr lvl="0" algn="l">
              <a:lnSpc>
                <a:spcPct val="90000"/>
              </a:lnSpc>
              <a:spcBef>
                <a:spcPts val="0"/>
              </a:spcBef>
              <a:spcAft>
                <a:spcPts val="0"/>
              </a:spcAft>
              <a:buClr>
                <a:schemeClr val="dk1"/>
              </a:buClr>
              <a:buSzPts val="3200"/>
              <a:buFont typeface="Lato Light"/>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0" name="Google Shape;230;p51"/>
          <p:cNvSpPr txBox="1"/>
          <p:nvPr>
            <p:ph idx="1" type="body"/>
          </p:nvPr>
        </p:nvSpPr>
        <p:spPr>
          <a:xfrm>
            <a:off x="788455" y="2058650"/>
            <a:ext cx="5201712" cy="265329"/>
          </a:xfrm>
          <a:prstGeom prst="rect">
            <a:avLst/>
          </a:prstGeom>
          <a:noFill/>
          <a:ln>
            <a:noFill/>
          </a:ln>
        </p:spPr>
        <p:txBody>
          <a:bodyPr anchorCtr="0" anchor="t" bIns="0" lIns="0" spcFirstLastPara="1" rIns="0" wrap="square" tIns="0">
            <a:spAutoFit/>
          </a:bodyPr>
          <a:lstStyle>
            <a:lvl1pPr indent="-228600" lvl="0" marL="457200" algn="l">
              <a:lnSpc>
                <a:spcPct val="120000"/>
              </a:lnSpc>
              <a:spcBef>
                <a:spcPts val="0"/>
              </a:spcBef>
              <a:spcAft>
                <a:spcPts val="0"/>
              </a:spcAft>
              <a:buSzPts val="1440"/>
              <a:buNone/>
              <a:defRPr/>
            </a:lvl1pPr>
            <a:lvl2pPr indent="-331469" lvl="1" marL="914400" algn="l">
              <a:lnSpc>
                <a:spcPct val="120000"/>
              </a:lnSpc>
              <a:spcBef>
                <a:spcPts val="1067"/>
              </a:spcBef>
              <a:spcAft>
                <a:spcPts val="0"/>
              </a:spcAft>
              <a:buSzPts val="1620"/>
              <a:buChar char="•"/>
              <a:defRPr/>
            </a:lvl2pPr>
            <a:lvl3pPr indent="-331469" lvl="2" marL="1371600" algn="l">
              <a:lnSpc>
                <a:spcPct val="120000"/>
              </a:lnSpc>
              <a:spcBef>
                <a:spcPts val="667"/>
              </a:spcBef>
              <a:spcAft>
                <a:spcPts val="0"/>
              </a:spcAft>
              <a:buSzPts val="1620"/>
              <a:buChar char="•"/>
              <a:defRPr/>
            </a:lvl3pPr>
            <a:lvl4pPr indent="-331469" lvl="3" marL="1828800" algn="l">
              <a:lnSpc>
                <a:spcPct val="120000"/>
              </a:lnSpc>
              <a:spcBef>
                <a:spcPts val="667"/>
              </a:spcBef>
              <a:spcAft>
                <a:spcPts val="0"/>
              </a:spcAft>
              <a:buSzPts val="1620"/>
              <a:buChar char="•"/>
              <a:defRPr/>
            </a:lvl4pPr>
            <a:lvl5pPr indent="-331470" lvl="4" marL="2286000" algn="l">
              <a:lnSpc>
                <a:spcPct val="120000"/>
              </a:lnSpc>
              <a:spcBef>
                <a:spcPts val="667"/>
              </a:spcBef>
              <a:spcAft>
                <a:spcPts val="0"/>
              </a:spcAft>
              <a:buSzPts val="1620"/>
              <a:buChar char="•"/>
              <a:defRPr/>
            </a:lvl5pPr>
            <a:lvl6pPr indent="-342900" lvl="5" marL="2743200" algn="l">
              <a:lnSpc>
                <a:spcPct val="90000"/>
              </a:lnSpc>
              <a:spcBef>
                <a:spcPts val="667"/>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231" name="Google Shape;231;p51"/>
          <p:cNvPicPr preferRelativeResize="0"/>
          <p:nvPr/>
        </p:nvPicPr>
        <p:blipFill rotWithShape="1">
          <a:blip r:embed="rId3">
            <a:alphaModFix/>
          </a:blip>
          <a:srcRect b="0" l="0" r="0" t="0"/>
          <a:stretch/>
        </p:blipFill>
        <p:spPr>
          <a:xfrm>
            <a:off x="4477551" y="770181"/>
            <a:ext cx="7707299" cy="5384800"/>
          </a:xfrm>
          <a:prstGeom prst="rect">
            <a:avLst/>
          </a:prstGeom>
          <a:noFill/>
          <a:ln>
            <a:noFill/>
          </a:ln>
        </p:spPr>
      </p:pic>
      <p:sp>
        <p:nvSpPr>
          <p:cNvPr id="232" name="Google Shape;232;p51"/>
          <p:cNvSpPr/>
          <p:nvPr>
            <p:ph idx="2" type="pic"/>
          </p:nvPr>
        </p:nvSpPr>
        <p:spPr>
          <a:xfrm>
            <a:off x="7636800" y="2766536"/>
            <a:ext cx="3936000" cy="265329"/>
          </a:xfrm>
          <a:prstGeom prst="rect">
            <a:avLst/>
          </a:prstGeom>
          <a:gradFill>
            <a:gsLst>
              <a:gs pos="0">
                <a:srgbClr val="BFBFBF"/>
              </a:gs>
              <a:gs pos="6000">
                <a:srgbClr val="BFBFBF"/>
              </a:gs>
              <a:gs pos="100000">
                <a:schemeClr val="lt1"/>
              </a:gs>
            </a:gsLst>
            <a:lin ang="2700000" scaled="0"/>
          </a:gradFill>
          <a:ln>
            <a:noFill/>
          </a:ln>
        </p:spPr>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vice left">
  <p:cSld name="Device left">
    <p:spTree>
      <p:nvGrpSpPr>
        <p:cNvPr id="233" name="Shape 233"/>
        <p:cNvGrpSpPr/>
        <p:nvPr/>
      </p:nvGrpSpPr>
      <p:grpSpPr>
        <a:xfrm>
          <a:off x="0" y="0"/>
          <a:ext cx="0" cy="0"/>
          <a:chOff x="0" y="0"/>
          <a:chExt cx="0" cy="0"/>
        </a:xfrm>
      </p:grpSpPr>
      <p:pic>
        <p:nvPicPr>
          <p:cNvPr id="234" name="Google Shape;234;p52"/>
          <p:cNvPicPr preferRelativeResize="0"/>
          <p:nvPr/>
        </p:nvPicPr>
        <p:blipFill rotWithShape="1">
          <a:blip r:embed="rId2">
            <a:alphaModFix/>
          </a:blip>
          <a:srcRect b="0" l="0" r="0" t="0"/>
          <a:stretch/>
        </p:blipFill>
        <p:spPr>
          <a:xfrm rot="3213108">
            <a:off x="-638961" y="-779127"/>
            <a:ext cx="4189705" cy="4690536"/>
          </a:xfrm>
          <a:prstGeom prst="rect">
            <a:avLst/>
          </a:prstGeom>
          <a:noFill/>
          <a:ln>
            <a:noFill/>
          </a:ln>
        </p:spPr>
      </p:pic>
      <p:sp>
        <p:nvSpPr>
          <p:cNvPr id="235" name="Google Shape;235;p52"/>
          <p:cNvSpPr txBox="1"/>
          <p:nvPr>
            <p:ph type="title"/>
          </p:nvPr>
        </p:nvSpPr>
        <p:spPr>
          <a:xfrm>
            <a:off x="6211355" y="959039"/>
            <a:ext cx="5201712" cy="627864"/>
          </a:xfrm>
          <a:prstGeom prst="rect">
            <a:avLst/>
          </a:prstGeom>
          <a:noFill/>
          <a:ln>
            <a:noFill/>
          </a:ln>
        </p:spPr>
        <p:txBody>
          <a:bodyPr anchorCtr="0" anchor="t" bIns="182875" lIns="0" spcFirstLastPara="1" rIns="0" wrap="square" tIns="0">
            <a:spAutoFit/>
          </a:bodyPr>
          <a:lstStyle>
            <a:lvl1pPr lvl="0" algn="l">
              <a:lnSpc>
                <a:spcPct val="90000"/>
              </a:lnSpc>
              <a:spcBef>
                <a:spcPts val="0"/>
              </a:spcBef>
              <a:spcAft>
                <a:spcPts val="0"/>
              </a:spcAft>
              <a:buClr>
                <a:schemeClr val="dk1"/>
              </a:buClr>
              <a:buSzPts val="3200"/>
              <a:buFont typeface="Lato Light"/>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6" name="Google Shape;236;p52"/>
          <p:cNvSpPr txBox="1"/>
          <p:nvPr>
            <p:ph idx="1" type="body"/>
          </p:nvPr>
        </p:nvSpPr>
        <p:spPr>
          <a:xfrm>
            <a:off x="6225109" y="1835802"/>
            <a:ext cx="5201712" cy="265329"/>
          </a:xfrm>
          <a:prstGeom prst="rect">
            <a:avLst/>
          </a:prstGeom>
          <a:noFill/>
          <a:ln>
            <a:noFill/>
          </a:ln>
        </p:spPr>
        <p:txBody>
          <a:bodyPr anchorCtr="0" anchor="t" bIns="0" lIns="0" spcFirstLastPara="1" rIns="0" wrap="square" tIns="0">
            <a:spAutoFit/>
          </a:bodyPr>
          <a:lstStyle>
            <a:lvl1pPr indent="-228600" lvl="0" marL="457200" algn="l">
              <a:lnSpc>
                <a:spcPct val="120000"/>
              </a:lnSpc>
              <a:spcBef>
                <a:spcPts val="0"/>
              </a:spcBef>
              <a:spcAft>
                <a:spcPts val="0"/>
              </a:spcAft>
              <a:buSzPts val="1440"/>
              <a:buNone/>
              <a:defRPr/>
            </a:lvl1pPr>
            <a:lvl2pPr indent="-331469" lvl="1" marL="914400" algn="l">
              <a:lnSpc>
                <a:spcPct val="120000"/>
              </a:lnSpc>
              <a:spcBef>
                <a:spcPts val="1067"/>
              </a:spcBef>
              <a:spcAft>
                <a:spcPts val="0"/>
              </a:spcAft>
              <a:buSzPts val="1620"/>
              <a:buChar char="•"/>
              <a:defRPr/>
            </a:lvl2pPr>
            <a:lvl3pPr indent="-331469" lvl="2" marL="1371600" algn="l">
              <a:lnSpc>
                <a:spcPct val="120000"/>
              </a:lnSpc>
              <a:spcBef>
                <a:spcPts val="667"/>
              </a:spcBef>
              <a:spcAft>
                <a:spcPts val="0"/>
              </a:spcAft>
              <a:buSzPts val="1620"/>
              <a:buChar char="•"/>
              <a:defRPr/>
            </a:lvl3pPr>
            <a:lvl4pPr indent="-331469" lvl="3" marL="1828800" algn="l">
              <a:lnSpc>
                <a:spcPct val="120000"/>
              </a:lnSpc>
              <a:spcBef>
                <a:spcPts val="667"/>
              </a:spcBef>
              <a:spcAft>
                <a:spcPts val="0"/>
              </a:spcAft>
              <a:buSzPts val="1620"/>
              <a:buChar char="•"/>
              <a:defRPr/>
            </a:lvl4pPr>
            <a:lvl5pPr indent="-331470" lvl="4" marL="2286000" algn="l">
              <a:lnSpc>
                <a:spcPct val="120000"/>
              </a:lnSpc>
              <a:spcBef>
                <a:spcPts val="667"/>
              </a:spcBef>
              <a:spcAft>
                <a:spcPts val="0"/>
              </a:spcAft>
              <a:buSzPts val="1620"/>
              <a:buChar char="•"/>
              <a:defRPr/>
            </a:lvl5pPr>
            <a:lvl6pPr indent="-342900" lvl="5" marL="2743200" algn="l">
              <a:lnSpc>
                <a:spcPct val="90000"/>
              </a:lnSpc>
              <a:spcBef>
                <a:spcPts val="667"/>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237" name="Google Shape;237;p52"/>
          <p:cNvPicPr preferRelativeResize="0"/>
          <p:nvPr/>
        </p:nvPicPr>
        <p:blipFill rotWithShape="1">
          <a:blip r:embed="rId3">
            <a:alphaModFix/>
          </a:blip>
          <a:srcRect b="0" l="0" r="0" t="0"/>
          <a:stretch/>
        </p:blipFill>
        <p:spPr>
          <a:xfrm>
            <a:off x="1100521" y="841952"/>
            <a:ext cx="3679096" cy="5146288"/>
          </a:xfrm>
          <a:prstGeom prst="rect">
            <a:avLst/>
          </a:prstGeom>
          <a:noFill/>
          <a:ln>
            <a:noFill/>
          </a:ln>
        </p:spPr>
      </p:pic>
      <p:sp>
        <p:nvSpPr>
          <p:cNvPr id="238" name="Google Shape;238;p52"/>
          <p:cNvSpPr/>
          <p:nvPr>
            <p:ph idx="2" type="pic"/>
          </p:nvPr>
        </p:nvSpPr>
        <p:spPr>
          <a:xfrm>
            <a:off x="1153529" y="3317889"/>
            <a:ext cx="3555411" cy="273027"/>
          </a:xfrm>
          <a:prstGeom prst="roundRect">
            <a:avLst>
              <a:gd fmla="val 4998" name="adj"/>
            </a:avLst>
          </a:prstGeom>
          <a:gradFill>
            <a:gsLst>
              <a:gs pos="0">
                <a:srgbClr val="939393"/>
              </a:gs>
              <a:gs pos="50000">
                <a:srgbClr val="D5D5D5"/>
              </a:gs>
              <a:gs pos="100000">
                <a:schemeClr val="lt1"/>
              </a:gs>
            </a:gsLst>
            <a:path path="circle">
              <a:fillToRect l="100%" t="100%"/>
            </a:path>
            <a:tileRect b="-100%" r="-100%"/>
          </a:gradFill>
          <a:ln>
            <a:noFill/>
          </a:ln>
        </p:spPr>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vice right">
  <p:cSld name="Device right">
    <p:spTree>
      <p:nvGrpSpPr>
        <p:cNvPr id="239" name="Shape 239"/>
        <p:cNvGrpSpPr/>
        <p:nvPr/>
      </p:nvGrpSpPr>
      <p:grpSpPr>
        <a:xfrm>
          <a:off x="0" y="0"/>
          <a:ext cx="0" cy="0"/>
          <a:chOff x="0" y="0"/>
          <a:chExt cx="0" cy="0"/>
        </a:xfrm>
      </p:grpSpPr>
      <p:pic>
        <p:nvPicPr>
          <p:cNvPr id="240" name="Google Shape;240;p53"/>
          <p:cNvPicPr preferRelativeResize="0"/>
          <p:nvPr/>
        </p:nvPicPr>
        <p:blipFill rotWithShape="1">
          <a:blip r:embed="rId2">
            <a:alphaModFix/>
          </a:blip>
          <a:srcRect b="0" l="0" r="0" t="0"/>
          <a:stretch/>
        </p:blipFill>
        <p:spPr>
          <a:xfrm rot="8100000">
            <a:off x="8682838" y="-1041520"/>
            <a:ext cx="4189705" cy="4690536"/>
          </a:xfrm>
          <a:prstGeom prst="rect">
            <a:avLst/>
          </a:prstGeom>
          <a:noFill/>
          <a:ln>
            <a:noFill/>
          </a:ln>
        </p:spPr>
      </p:pic>
      <p:sp>
        <p:nvSpPr>
          <p:cNvPr id="241" name="Google Shape;241;p53"/>
          <p:cNvSpPr txBox="1"/>
          <p:nvPr>
            <p:ph type="title"/>
          </p:nvPr>
        </p:nvSpPr>
        <p:spPr>
          <a:xfrm>
            <a:off x="783167" y="959039"/>
            <a:ext cx="5201712" cy="627864"/>
          </a:xfrm>
          <a:prstGeom prst="rect">
            <a:avLst/>
          </a:prstGeom>
          <a:noFill/>
          <a:ln>
            <a:noFill/>
          </a:ln>
        </p:spPr>
        <p:txBody>
          <a:bodyPr anchorCtr="0" anchor="t" bIns="182875" lIns="0" spcFirstLastPara="1" rIns="0" wrap="square" tIns="0">
            <a:spAutoFit/>
          </a:bodyPr>
          <a:lstStyle>
            <a:lvl1pPr lvl="0" algn="l">
              <a:lnSpc>
                <a:spcPct val="90000"/>
              </a:lnSpc>
              <a:spcBef>
                <a:spcPts val="0"/>
              </a:spcBef>
              <a:spcAft>
                <a:spcPts val="0"/>
              </a:spcAft>
              <a:buClr>
                <a:schemeClr val="dk1"/>
              </a:buClr>
              <a:buSzPts val="3200"/>
              <a:buFont typeface="Lato Light"/>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2" name="Google Shape;242;p53"/>
          <p:cNvSpPr txBox="1"/>
          <p:nvPr>
            <p:ph idx="1" type="body"/>
          </p:nvPr>
        </p:nvSpPr>
        <p:spPr>
          <a:xfrm>
            <a:off x="796921" y="1835802"/>
            <a:ext cx="5201712" cy="265329"/>
          </a:xfrm>
          <a:prstGeom prst="rect">
            <a:avLst/>
          </a:prstGeom>
          <a:noFill/>
          <a:ln>
            <a:noFill/>
          </a:ln>
        </p:spPr>
        <p:txBody>
          <a:bodyPr anchorCtr="0" anchor="t" bIns="0" lIns="0" spcFirstLastPara="1" rIns="0" wrap="square" tIns="0">
            <a:spAutoFit/>
          </a:bodyPr>
          <a:lstStyle>
            <a:lvl1pPr indent="-228600" lvl="0" marL="457200" algn="l">
              <a:lnSpc>
                <a:spcPct val="120000"/>
              </a:lnSpc>
              <a:spcBef>
                <a:spcPts val="0"/>
              </a:spcBef>
              <a:spcAft>
                <a:spcPts val="0"/>
              </a:spcAft>
              <a:buSzPts val="1440"/>
              <a:buNone/>
              <a:defRPr/>
            </a:lvl1pPr>
            <a:lvl2pPr indent="-331469" lvl="1" marL="914400" algn="l">
              <a:lnSpc>
                <a:spcPct val="120000"/>
              </a:lnSpc>
              <a:spcBef>
                <a:spcPts val="1067"/>
              </a:spcBef>
              <a:spcAft>
                <a:spcPts val="0"/>
              </a:spcAft>
              <a:buSzPts val="1620"/>
              <a:buChar char="•"/>
              <a:defRPr/>
            </a:lvl2pPr>
            <a:lvl3pPr indent="-331469" lvl="2" marL="1371600" algn="l">
              <a:lnSpc>
                <a:spcPct val="120000"/>
              </a:lnSpc>
              <a:spcBef>
                <a:spcPts val="667"/>
              </a:spcBef>
              <a:spcAft>
                <a:spcPts val="0"/>
              </a:spcAft>
              <a:buSzPts val="1620"/>
              <a:buChar char="•"/>
              <a:defRPr/>
            </a:lvl3pPr>
            <a:lvl4pPr indent="-331469" lvl="3" marL="1828800" algn="l">
              <a:lnSpc>
                <a:spcPct val="120000"/>
              </a:lnSpc>
              <a:spcBef>
                <a:spcPts val="667"/>
              </a:spcBef>
              <a:spcAft>
                <a:spcPts val="0"/>
              </a:spcAft>
              <a:buSzPts val="1620"/>
              <a:buChar char="•"/>
              <a:defRPr/>
            </a:lvl4pPr>
            <a:lvl5pPr indent="-331470" lvl="4" marL="2286000" algn="l">
              <a:lnSpc>
                <a:spcPct val="120000"/>
              </a:lnSpc>
              <a:spcBef>
                <a:spcPts val="667"/>
              </a:spcBef>
              <a:spcAft>
                <a:spcPts val="0"/>
              </a:spcAft>
              <a:buSzPts val="1620"/>
              <a:buChar char="•"/>
              <a:defRPr/>
            </a:lvl5pPr>
            <a:lvl6pPr indent="-342900" lvl="5" marL="2743200" algn="l">
              <a:lnSpc>
                <a:spcPct val="90000"/>
              </a:lnSpc>
              <a:spcBef>
                <a:spcPts val="667"/>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243" name="Google Shape;243;p53"/>
          <p:cNvPicPr preferRelativeResize="0"/>
          <p:nvPr/>
        </p:nvPicPr>
        <p:blipFill rotWithShape="1">
          <a:blip r:embed="rId3">
            <a:alphaModFix/>
          </a:blip>
          <a:srcRect b="0" l="0" r="0" t="0"/>
          <a:stretch/>
        </p:blipFill>
        <p:spPr>
          <a:xfrm>
            <a:off x="7601448" y="833028"/>
            <a:ext cx="3679096" cy="5146288"/>
          </a:xfrm>
          <a:prstGeom prst="rect">
            <a:avLst/>
          </a:prstGeom>
          <a:noFill/>
          <a:ln>
            <a:noFill/>
          </a:ln>
        </p:spPr>
      </p:pic>
      <p:sp>
        <p:nvSpPr>
          <p:cNvPr id="244" name="Google Shape;244;p53"/>
          <p:cNvSpPr/>
          <p:nvPr>
            <p:ph idx="2" type="pic"/>
          </p:nvPr>
        </p:nvSpPr>
        <p:spPr>
          <a:xfrm>
            <a:off x="7654456" y="3308965"/>
            <a:ext cx="3555411" cy="273027"/>
          </a:xfrm>
          <a:prstGeom prst="roundRect">
            <a:avLst>
              <a:gd fmla="val 4998" name="adj"/>
            </a:avLst>
          </a:prstGeom>
          <a:gradFill>
            <a:gsLst>
              <a:gs pos="0">
                <a:srgbClr val="939393"/>
              </a:gs>
              <a:gs pos="50000">
                <a:srgbClr val="D5D5D5"/>
              </a:gs>
              <a:gs pos="100000">
                <a:schemeClr val="lt1"/>
              </a:gs>
            </a:gsLst>
            <a:path path="circle">
              <a:fillToRect l="100%" t="100%"/>
            </a:path>
            <a:tileRect b="-100%" r="-100%"/>
          </a:gradFill>
          <a:ln>
            <a:noFill/>
          </a:ln>
        </p:spPr>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ne left">
  <p:cSld name="Phone left">
    <p:spTree>
      <p:nvGrpSpPr>
        <p:cNvPr id="245" name="Shape 245"/>
        <p:cNvGrpSpPr/>
        <p:nvPr/>
      </p:nvGrpSpPr>
      <p:grpSpPr>
        <a:xfrm>
          <a:off x="0" y="0"/>
          <a:ext cx="0" cy="0"/>
          <a:chOff x="0" y="0"/>
          <a:chExt cx="0" cy="0"/>
        </a:xfrm>
      </p:grpSpPr>
      <p:pic>
        <p:nvPicPr>
          <p:cNvPr id="246" name="Google Shape;246;p54"/>
          <p:cNvPicPr preferRelativeResize="0"/>
          <p:nvPr/>
        </p:nvPicPr>
        <p:blipFill rotWithShape="1">
          <a:blip r:embed="rId2">
            <a:alphaModFix amt="70000"/>
          </a:blip>
          <a:srcRect b="0" l="0" r="0" t="0"/>
          <a:stretch/>
        </p:blipFill>
        <p:spPr>
          <a:xfrm rot="3213108">
            <a:off x="-638961" y="-779127"/>
            <a:ext cx="4189705" cy="4690536"/>
          </a:xfrm>
          <a:prstGeom prst="rect">
            <a:avLst/>
          </a:prstGeom>
          <a:noFill/>
          <a:ln>
            <a:noFill/>
          </a:ln>
        </p:spPr>
      </p:pic>
      <p:sp>
        <p:nvSpPr>
          <p:cNvPr id="247" name="Google Shape;247;p54"/>
          <p:cNvSpPr txBox="1"/>
          <p:nvPr>
            <p:ph type="title"/>
          </p:nvPr>
        </p:nvSpPr>
        <p:spPr>
          <a:xfrm>
            <a:off x="5997191" y="959039"/>
            <a:ext cx="5201712" cy="627864"/>
          </a:xfrm>
          <a:prstGeom prst="rect">
            <a:avLst/>
          </a:prstGeom>
          <a:noFill/>
          <a:ln>
            <a:noFill/>
          </a:ln>
        </p:spPr>
        <p:txBody>
          <a:bodyPr anchorCtr="0" anchor="t" bIns="182875" lIns="0" spcFirstLastPara="1" rIns="0" wrap="square" tIns="0">
            <a:spAutoFit/>
          </a:bodyPr>
          <a:lstStyle>
            <a:lvl1pPr lvl="0" algn="l">
              <a:lnSpc>
                <a:spcPct val="90000"/>
              </a:lnSpc>
              <a:spcBef>
                <a:spcPts val="0"/>
              </a:spcBef>
              <a:spcAft>
                <a:spcPts val="0"/>
              </a:spcAft>
              <a:buClr>
                <a:schemeClr val="dk1"/>
              </a:buClr>
              <a:buSzPts val="3200"/>
              <a:buFont typeface="Lato Light"/>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8" name="Google Shape;248;p54"/>
          <p:cNvSpPr txBox="1"/>
          <p:nvPr>
            <p:ph idx="1" type="body"/>
          </p:nvPr>
        </p:nvSpPr>
        <p:spPr>
          <a:xfrm>
            <a:off x="6010945" y="1835802"/>
            <a:ext cx="5201712" cy="265329"/>
          </a:xfrm>
          <a:prstGeom prst="rect">
            <a:avLst/>
          </a:prstGeom>
          <a:noFill/>
          <a:ln>
            <a:noFill/>
          </a:ln>
        </p:spPr>
        <p:txBody>
          <a:bodyPr anchorCtr="0" anchor="t" bIns="0" lIns="0" spcFirstLastPara="1" rIns="0" wrap="square" tIns="0">
            <a:spAutoFit/>
          </a:bodyPr>
          <a:lstStyle>
            <a:lvl1pPr indent="-228600" lvl="0" marL="457200" algn="l">
              <a:lnSpc>
                <a:spcPct val="120000"/>
              </a:lnSpc>
              <a:spcBef>
                <a:spcPts val="0"/>
              </a:spcBef>
              <a:spcAft>
                <a:spcPts val="0"/>
              </a:spcAft>
              <a:buSzPts val="1440"/>
              <a:buNone/>
              <a:defRPr/>
            </a:lvl1pPr>
            <a:lvl2pPr indent="-331469" lvl="1" marL="914400" algn="l">
              <a:lnSpc>
                <a:spcPct val="120000"/>
              </a:lnSpc>
              <a:spcBef>
                <a:spcPts val="1067"/>
              </a:spcBef>
              <a:spcAft>
                <a:spcPts val="0"/>
              </a:spcAft>
              <a:buSzPts val="1620"/>
              <a:buChar char="•"/>
              <a:defRPr/>
            </a:lvl2pPr>
            <a:lvl3pPr indent="-331469" lvl="2" marL="1371600" algn="l">
              <a:lnSpc>
                <a:spcPct val="120000"/>
              </a:lnSpc>
              <a:spcBef>
                <a:spcPts val="667"/>
              </a:spcBef>
              <a:spcAft>
                <a:spcPts val="0"/>
              </a:spcAft>
              <a:buSzPts val="1620"/>
              <a:buChar char="•"/>
              <a:defRPr/>
            </a:lvl3pPr>
            <a:lvl4pPr indent="-331469" lvl="3" marL="1828800" algn="l">
              <a:lnSpc>
                <a:spcPct val="120000"/>
              </a:lnSpc>
              <a:spcBef>
                <a:spcPts val="667"/>
              </a:spcBef>
              <a:spcAft>
                <a:spcPts val="0"/>
              </a:spcAft>
              <a:buSzPts val="1620"/>
              <a:buChar char="•"/>
              <a:defRPr/>
            </a:lvl4pPr>
            <a:lvl5pPr indent="-331470" lvl="4" marL="2286000" algn="l">
              <a:lnSpc>
                <a:spcPct val="120000"/>
              </a:lnSpc>
              <a:spcBef>
                <a:spcPts val="667"/>
              </a:spcBef>
              <a:spcAft>
                <a:spcPts val="0"/>
              </a:spcAft>
              <a:buSzPts val="1620"/>
              <a:buChar char="•"/>
              <a:defRPr/>
            </a:lvl5pPr>
            <a:lvl6pPr indent="-342900" lvl="5" marL="2743200" algn="l">
              <a:lnSpc>
                <a:spcPct val="90000"/>
              </a:lnSpc>
              <a:spcBef>
                <a:spcPts val="667"/>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249" name="Google Shape;249;p54"/>
          <p:cNvPicPr preferRelativeResize="0"/>
          <p:nvPr/>
        </p:nvPicPr>
        <p:blipFill rotWithShape="1">
          <a:blip r:embed="rId3">
            <a:alphaModFix/>
          </a:blip>
          <a:srcRect b="0" l="0" r="0" t="0"/>
          <a:stretch/>
        </p:blipFill>
        <p:spPr>
          <a:xfrm>
            <a:off x="1214967" y="533218"/>
            <a:ext cx="2857559" cy="5459781"/>
          </a:xfrm>
          <a:prstGeom prst="rect">
            <a:avLst/>
          </a:prstGeom>
          <a:noFill/>
          <a:ln>
            <a:noFill/>
          </a:ln>
        </p:spPr>
      </p:pic>
      <p:sp>
        <p:nvSpPr>
          <p:cNvPr id="250" name="Google Shape;250;p54"/>
          <p:cNvSpPr/>
          <p:nvPr>
            <p:ph idx="2" type="pic"/>
          </p:nvPr>
        </p:nvSpPr>
        <p:spPr>
          <a:xfrm>
            <a:off x="1506389" y="823496"/>
            <a:ext cx="2286384" cy="4866105"/>
          </a:xfrm>
          <a:prstGeom prst="rect">
            <a:avLst/>
          </a:prstGeom>
          <a:gradFill>
            <a:gsLst>
              <a:gs pos="0">
                <a:srgbClr val="939393"/>
              </a:gs>
              <a:gs pos="50000">
                <a:srgbClr val="D5D5D5"/>
              </a:gs>
              <a:gs pos="100000">
                <a:schemeClr val="lt1"/>
              </a:gs>
            </a:gsLst>
            <a:path path="circle">
              <a:fillToRect r="100%" t="100%"/>
            </a:path>
            <a:tileRect b="-100%" l="-100%"/>
          </a:gradFill>
          <a:ln>
            <a:no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BG - GradientR - Logo">
  <p:cSld name="Blank - BG - GradientR - Logo">
    <p:bg>
      <p:bgPr>
        <a:gradFill>
          <a:gsLst>
            <a:gs pos="0">
              <a:schemeClr val="lt1"/>
            </a:gs>
            <a:gs pos="50000">
              <a:schemeClr val="lt1"/>
            </a:gs>
            <a:gs pos="100000">
              <a:srgbClr val="E5E5E5"/>
            </a:gs>
          </a:gsLst>
          <a:lin ang="8100000" scaled="0"/>
        </a:gradFill>
      </p:bgPr>
    </p:bg>
    <p:spTree>
      <p:nvGrpSpPr>
        <p:cNvPr id="25" name="Shape 25"/>
        <p:cNvGrpSpPr/>
        <p:nvPr/>
      </p:nvGrpSpPr>
      <p:grpSpPr>
        <a:xfrm>
          <a:off x="0" y="0"/>
          <a:ext cx="0" cy="0"/>
          <a:chOff x="0" y="0"/>
          <a:chExt cx="0" cy="0"/>
        </a:xfrm>
      </p:grpSpPr>
      <p:pic>
        <p:nvPicPr>
          <p:cNvPr id="26" name="Google Shape;26;p16"/>
          <p:cNvPicPr preferRelativeResize="0"/>
          <p:nvPr/>
        </p:nvPicPr>
        <p:blipFill rotWithShape="1">
          <a:blip r:embed="rId2">
            <a:alphaModFix amt="40000"/>
          </a:blip>
          <a:srcRect b="0" l="0" r="0" t="0"/>
          <a:stretch/>
        </p:blipFill>
        <p:spPr>
          <a:xfrm>
            <a:off x="1" y="5332248"/>
            <a:ext cx="12192001" cy="1525531"/>
          </a:xfrm>
          <a:prstGeom prst="rect">
            <a:avLst/>
          </a:prstGeom>
          <a:noFill/>
          <a:ln>
            <a:noFill/>
          </a:ln>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ne right">
  <p:cSld name="Phone right">
    <p:spTree>
      <p:nvGrpSpPr>
        <p:cNvPr id="251" name="Shape 251"/>
        <p:cNvGrpSpPr/>
        <p:nvPr/>
      </p:nvGrpSpPr>
      <p:grpSpPr>
        <a:xfrm>
          <a:off x="0" y="0"/>
          <a:ext cx="0" cy="0"/>
          <a:chOff x="0" y="0"/>
          <a:chExt cx="0" cy="0"/>
        </a:xfrm>
      </p:grpSpPr>
      <p:pic>
        <p:nvPicPr>
          <p:cNvPr id="252" name="Google Shape;252;p55"/>
          <p:cNvPicPr preferRelativeResize="0"/>
          <p:nvPr/>
        </p:nvPicPr>
        <p:blipFill rotWithShape="1">
          <a:blip r:embed="rId2">
            <a:alphaModFix/>
          </a:blip>
          <a:srcRect b="0" l="0" r="0" t="0"/>
          <a:stretch/>
        </p:blipFill>
        <p:spPr>
          <a:xfrm rot="8100000">
            <a:off x="8682838" y="-1041520"/>
            <a:ext cx="4189705" cy="4690536"/>
          </a:xfrm>
          <a:prstGeom prst="rect">
            <a:avLst/>
          </a:prstGeom>
          <a:noFill/>
          <a:ln>
            <a:noFill/>
          </a:ln>
        </p:spPr>
      </p:pic>
      <p:sp>
        <p:nvSpPr>
          <p:cNvPr id="253" name="Google Shape;253;p55"/>
          <p:cNvSpPr txBox="1"/>
          <p:nvPr>
            <p:ph type="title"/>
          </p:nvPr>
        </p:nvSpPr>
        <p:spPr>
          <a:xfrm>
            <a:off x="783167" y="959039"/>
            <a:ext cx="5201712" cy="627864"/>
          </a:xfrm>
          <a:prstGeom prst="rect">
            <a:avLst/>
          </a:prstGeom>
          <a:noFill/>
          <a:ln>
            <a:noFill/>
          </a:ln>
        </p:spPr>
        <p:txBody>
          <a:bodyPr anchorCtr="0" anchor="t" bIns="182875" lIns="0" spcFirstLastPara="1" rIns="0" wrap="square" tIns="0">
            <a:spAutoFit/>
          </a:bodyPr>
          <a:lstStyle>
            <a:lvl1pPr lvl="0" algn="l">
              <a:lnSpc>
                <a:spcPct val="90000"/>
              </a:lnSpc>
              <a:spcBef>
                <a:spcPts val="0"/>
              </a:spcBef>
              <a:spcAft>
                <a:spcPts val="0"/>
              </a:spcAft>
              <a:buClr>
                <a:schemeClr val="dk1"/>
              </a:buClr>
              <a:buSzPts val="3200"/>
              <a:buFont typeface="Lato Light"/>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4" name="Google Shape;254;p55"/>
          <p:cNvSpPr txBox="1"/>
          <p:nvPr>
            <p:ph idx="1" type="body"/>
          </p:nvPr>
        </p:nvSpPr>
        <p:spPr>
          <a:xfrm>
            <a:off x="796921" y="1835802"/>
            <a:ext cx="5201712" cy="265329"/>
          </a:xfrm>
          <a:prstGeom prst="rect">
            <a:avLst/>
          </a:prstGeom>
          <a:noFill/>
          <a:ln>
            <a:noFill/>
          </a:ln>
        </p:spPr>
        <p:txBody>
          <a:bodyPr anchorCtr="0" anchor="t" bIns="0" lIns="0" spcFirstLastPara="1" rIns="0" wrap="square" tIns="0">
            <a:spAutoFit/>
          </a:bodyPr>
          <a:lstStyle>
            <a:lvl1pPr indent="-228600" lvl="0" marL="457200" algn="l">
              <a:lnSpc>
                <a:spcPct val="120000"/>
              </a:lnSpc>
              <a:spcBef>
                <a:spcPts val="0"/>
              </a:spcBef>
              <a:spcAft>
                <a:spcPts val="0"/>
              </a:spcAft>
              <a:buSzPts val="1440"/>
              <a:buNone/>
              <a:defRPr/>
            </a:lvl1pPr>
            <a:lvl2pPr indent="-331469" lvl="1" marL="914400" algn="l">
              <a:lnSpc>
                <a:spcPct val="120000"/>
              </a:lnSpc>
              <a:spcBef>
                <a:spcPts val="1067"/>
              </a:spcBef>
              <a:spcAft>
                <a:spcPts val="0"/>
              </a:spcAft>
              <a:buSzPts val="1620"/>
              <a:buChar char="•"/>
              <a:defRPr/>
            </a:lvl2pPr>
            <a:lvl3pPr indent="-331469" lvl="2" marL="1371600" algn="l">
              <a:lnSpc>
                <a:spcPct val="120000"/>
              </a:lnSpc>
              <a:spcBef>
                <a:spcPts val="667"/>
              </a:spcBef>
              <a:spcAft>
                <a:spcPts val="0"/>
              </a:spcAft>
              <a:buSzPts val="1620"/>
              <a:buChar char="•"/>
              <a:defRPr/>
            </a:lvl3pPr>
            <a:lvl4pPr indent="-331469" lvl="3" marL="1828800" algn="l">
              <a:lnSpc>
                <a:spcPct val="120000"/>
              </a:lnSpc>
              <a:spcBef>
                <a:spcPts val="667"/>
              </a:spcBef>
              <a:spcAft>
                <a:spcPts val="0"/>
              </a:spcAft>
              <a:buSzPts val="1620"/>
              <a:buChar char="•"/>
              <a:defRPr/>
            </a:lvl4pPr>
            <a:lvl5pPr indent="-331470" lvl="4" marL="2286000" algn="l">
              <a:lnSpc>
                <a:spcPct val="120000"/>
              </a:lnSpc>
              <a:spcBef>
                <a:spcPts val="667"/>
              </a:spcBef>
              <a:spcAft>
                <a:spcPts val="0"/>
              </a:spcAft>
              <a:buSzPts val="1620"/>
              <a:buChar char="•"/>
              <a:defRPr/>
            </a:lvl5pPr>
            <a:lvl6pPr indent="-342900" lvl="5" marL="2743200" algn="l">
              <a:lnSpc>
                <a:spcPct val="90000"/>
              </a:lnSpc>
              <a:spcBef>
                <a:spcPts val="667"/>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255" name="Google Shape;255;p55"/>
          <p:cNvPicPr preferRelativeResize="0"/>
          <p:nvPr/>
        </p:nvPicPr>
        <p:blipFill rotWithShape="1">
          <a:blip r:embed="rId3">
            <a:alphaModFix/>
          </a:blip>
          <a:srcRect b="0" l="0" r="0" t="0"/>
          <a:stretch/>
        </p:blipFill>
        <p:spPr>
          <a:xfrm>
            <a:off x="7650567" y="533218"/>
            <a:ext cx="2857559" cy="5459781"/>
          </a:xfrm>
          <a:prstGeom prst="rect">
            <a:avLst/>
          </a:prstGeom>
          <a:noFill/>
          <a:ln>
            <a:noFill/>
          </a:ln>
        </p:spPr>
      </p:pic>
      <p:sp>
        <p:nvSpPr>
          <p:cNvPr id="256" name="Google Shape;256;p55"/>
          <p:cNvSpPr/>
          <p:nvPr>
            <p:ph idx="2" type="pic"/>
          </p:nvPr>
        </p:nvSpPr>
        <p:spPr>
          <a:xfrm>
            <a:off x="7901865" y="750203"/>
            <a:ext cx="2367721" cy="5010076"/>
          </a:xfrm>
          <a:prstGeom prst="rect">
            <a:avLst/>
          </a:prstGeom>
          <a:gradFill>
            <a:gsLst>
              <a:gs pos="0">
                <a:srgbClr val="939393"/>
              </a:gs>
              <a:gs pos="50000">
                <a:srgbClr val="D5D5D5"/>
              </a:gs>
              <a:gs pos="100000">
                <a:schemeClr val="lt1"/>
              </a:gs>
            </a:gsLst>
            <a:path path="circle">
              <a:fillToRect r="100%" t="100%"/>
            </a:path>
            <a:tileRect b="-100%" l="-100%"/>
          </a:gradFill>
          <a:ln>
            <a:noFill/>
          </a:ln>
        </p:spPr>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lements 1 Solution Overview">
  <p:cSld name="Elements 1 Solution Overview">
    <p:spTree>
      <p:nvGrpSpPr>
        <p:cNvPr id="257" name="Shape 257"/>
        <p:cNvGrpSpPr/>
        <p:nvPr/>
      </p:nvGrpSpPr>
      <p:grpSpPr>
        <a:xfrm>
          <a:off x="0" y="0"/>
          <a:ext cx="0" cy="0"/>
          <a:chOff x="0" y="0"/>
          <a:chExt cx="0" cy="0"/>
        </a:xfrm>
      </p:grpSpPr>
      <p:sp>
        <p:nvSpPr>
          <p:cNvPr id="258" name="Google Shape;258;p56"/>
          <p:cNvSpPr txBox="1"/>
          <p:nvPr>
            <p:ph idx="1" type="body"/>
          </p:nvPr>
        </p:nvSpPr>
        <p:spPr>
          <a:xfrm>
            <a:off x="778933" y="1545167"/>
            <a:ext cx="10890552" cy="265329"/>
          </a:xfrm>
          <a:prstGeom prst="rect">
            <a:avLst/>
          </a:prstGeom>
          <a:solidFill>
            <a:schemeClr val="dk1"/>
          </a:solidFill>
          <a:ln>
            <a:noFill/>
          </a:ln>
        </p:spPr>
        <p:txBody>
          <a:bodyPr anchorCtr="0" anchor="t" bIns="0" lIns="0" spcFirstLastPara="1" rIns="0" wrap="square" tIns="0">
            <a:spAutoFit/>
          </a:bodyPr>
          <a:lstStyle>
            <a:lvl1pPr indent="-228600" lvl="0" marL="457200" algn="ctr">
              <a:lnSpc>
                <a:spcPct val="120000"/>
              </a:lnSpc>
              <a:spcBef>
                <a:spcPts val="0"/>
              </a:spcBef>
              <a:spcAft>
                <a:spcPts val="0"/>
              </a:spcAft>
              <a:buSzPts val="1440"/>
              <a:buNone/>
              <a:defRPr>
                <a:solidFill>
                  <a:schemeClr val="lt1"/>
                </a:solidFill>
              </a:defRPr>
            </a:lvl1pPr>
            <a:lvl2pPr indent="-228600" lvl="1" marL="914400" algn="l">
              <a:lnSpc>
                <a:spcPct val="120000"/>
              </a:lnSpc>
              <a:spcBef>
                <a:spcPts val="1067"/>
              </a:spcBef>
              <a:spcAft>
                <a:spcPts val="0"/>
              </a:spcAft>
              <a:buSzPts val="1440"/>
              <a:buNone/>
              <a:defRPr/>
            </a:lvl2pPr>
            <a:lvl3pPr indent="-331469" lvl="2" marL="1371600" algn="l">
              <a:lnSpc>
                <a:spcPct val="120000"/>
              </a:lnSpc>
              <a:spcBef>
                <a:spcPts val="667"/>
              </a:spcBef>
              <a:spcAft>
                <a:spcPts val="0"/>
              </a:spcAft>
              <a:buSzPts val="1620"/>
              <a:buChar char="•"/>
              <a:defRPr/>
            </a:lvl3pPr>
            <a:lvl4pPr indent="-331469" lvl="3" marL="1828800" algn="l">
              <a:lnSpc>
                <a:spcPct val="120000"/>
              </a:lnSpc>
              <a:spcBef>
                <a:spcPts val="667"/>
              </a:spcBef>
              <a:spcAft>
                <a:spcPts val="0"/>
              </a:spcAft>
              <a:buSzPts val="1620"/>
              <a:buChar char="•"/>
              <a:defRPr/>
            </a:lvl4pPr>
            <a:lvl5pPr indent="-331470" lvl="4" marL="2286000" algn="l">
              <a:lnSpc>
                <a:spcPct val="120000"/>
              </a:lnSpc>
              <a:spcBef>
                <a:spcPts val="667"/>
              </a:spcBef>
              <a:spcAft>
                <a:spcPts val="0"/>
              </a:spcAft>
              <a:buSzPts val="1620"/>
              <a:buChar char="•"/>
              <a:defRPr/>
            </a:lvl5pPr>
            <a:lvl6pPr indent="-342900" lvl="5" marL="2743200" algn="l">
              <a:lnSpc>
                <a:spcPct val="90000"/>
              </a:lnSpc>
              <a:spcBef>
                <a:spcPts val="667"/>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9" name="Google Shape;259;p56"/>
          <p:cNvSpPr/>
          <p:nvPr/>
        </p:nvSpPr>
        <p:spPr>
          <a:xfrm>
            <a:off x="778933" y="2066411"/>
            <a:ext cx="1127760" cy="412496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133"/>
              <a:buFont typeface="Arial"/>
              <a:buNone/>
            </a:pPr>
            <a:r>
              <a:t/>
            </a:r>
            <a:endParaRPr b="0" i="0" sz="2133" u="none" cap="none" strike="noStrike">
              <a:solidFill>
                <a:schemeClr val="lt1"/>
              </a:solidFill>
              <a:latin typeface="Lato"/>
              <a:ea typeface="Lato"/>
              <a:cs typeface="Lato"/>
              <a:sym typeface="Lato"/>
            </a:endParaRPr>
          </a:p>
        </p:txBody>
      </p:sp>
      <p:cxnSp>
        <p:nvCxnSpPr>
          <p:cNvPr id="260" name="Google Shape;260;p56"/>
          <p:cNvCxnSpPr/>
          <p:nvPr/>
        </p:nvCxnSpPr>
        <p:spPr>
          <a:xfrm rot="10800000">
            <a:off x="785220" y="2987040"/>
            <a:ext cx="10739120" cy="0"/>
          </a:xfrm>
          <a:prstGeom prst="straightConnector1">
            <a:avLst/>
          </a:prstGeom>
          <a:noFill/>
          <a:ln cap="flat" cmpd="sng" w="9525">
            <a:solidFill>
              <a:srgbClr val="D8D8D8"/>
            </a:solidFill>
            <a:prstDash val="solid"/>
            <a:miter lim="800000"/>
            <a:headEnd len="sm" w="sm" type="none"/>
            <a:tailEnd len="sm" w="sm" type="none"/>
          </a:ln>
        </p:spPr>
      </p:cxnSp>
      <p:cxnSp>
        <p:nvCxnSpPr>
          <p:cNvPr id="261" name="Google Shape;261;p56"/>
          <p:cNvCxnSpPr/>
          <p:nvPr/>
        </p:nvCxnSpPr>
        <p:spPr>
          <a:xfrm rot="10800000">
            <a:off x="785220" y="4531360"/>
            <a:ext cx="10739120" cy="0"/>
          </a:xfrm>
          <a:prstGeom prst="straightConnector1">
            <a:avLst/>
          </a:prstGeom>
          <a:noFill/>
          <a:ln cap="flat" cmpd="sng" w="9525">
            <a:solidFill>
              <a:srgbClr val="D8D8D8"/>
            </a:solidFill>
            <a:prstDash val="solid"/>
            <a:miter lim="800000"/>
            <a:headEnd len="sm" w="sm" type="none"/>
            <a:tailEnd len="sm" w="sm" type="none"/>
          </a:ln>
        </p:spPr>
      </p:cxnSp>
      <p:sp>
        <p:nvSpPr>
          <p:cNvPr id="262" name="Google Shape;262;p56"/>
          <p:cNvSpPr txBox="1"/>
          <p:nvPr>
            <p:ph type="title"/>
          </p:nvPr>
        </p:nvSpPr>
        <p:spPr>
          <a:xfrm>
            <a:off x="778934" y="660586"/>
            <a:ext cx="8672769" cy="701667"/>
          </a:xfrm>
          <a:prstGeom prst="rect">
            <a:avLst/>
          </a:prstGeom>
          <a:noFill/>
          <a:ln>
            <a:noFill/>
          </a:ln>
        </p:spPr>
        <p:txBody>
          <a:bodyPr anchorCtr="0" anchor="t" bIns="182875" lIns="0" spcFirstLastPara="1" rIns="0" wrap="square" tIns="0">
            <a:spAutoFit/>
          </a:bodyPr>
          <a:lstStyle>
            <a:lvl1pPr lvl="0" algn="l">
              <a:lnSpc>
                <a:spcPct val="90000"/>
              </a:lnSpc>
              <a:spcBef>
                <a:spcPts val="0"/>
              </a:spcBef>
              <a:spcAft>
                <a:spcPts val="0"/>
              </a:spcAft>
              <a:buClr>
                <a:schemeClr val="dk1"/>
              </a:buClr>
              <a:buSzPts val="3733"/>
              <a:buFont typeface="Lato Light"/>
              <a:buNone/>
              <a:defRPr sz="3733">
                <a:solidFill>
                  <a:schemeClr val="dk1"/>
                </a:solidFill>
                <a:latin typeface="Lato Light"/>
                <a:ea typeface="Lato Light"/>
                <a:cs typeface="Lato Light"/>
                <a:sym typeface="Lato Light"/>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3" name="Google Shape;263;p56"/>
          <p:cNvSpPr txBox="1"/>
          <p:nvPr>
            <p:ph idx="2" type="body"/>
          </p:nvPr>
        </p:nvSpPr>
        <p:spPr>
          <a:xfrm>
            <a:off x="6371168" y="2305172"/>
            <a:ext cx="3445497" cy="265329"/>
          </a:xfrm>
          <a:prstGeom prst="rect">
            <a:avLst/>
          </a:prstGeom>
          <a:noFill/>
          <a:ln>
            <a:noFill/>
          </a:ln>
        </p:spPr>
        <p:txBody>
          <a:bodyPr anchorCtr="0" anchor="t" bIns="0" lIns="0" spcFirstLastPara="1" rIns="0" wrap="square" tIns="0">
            <a:spAutoFit/>
          </a:bodyPr>
          <a:lstStyle>
            <a:lvl1pPr indent="-228600" lvl="0" marL="457200" algn="l">
              <a:lnSpc>
                <a:spcPct val="120000"/>
              </a:lnSpc>
              <a:spcBef>
                <a:spcPts val="0"/>
              </a:spcBef>
              <a:spcAft>
                <a:spcPts val="0"/>
              </a:spcAft>
              <a:buSzPts val="1440"/>
              <a:buNone/>
              <a:defRPr/>
            </a:lvl1pPr>
            <a:lvl2pPr indent="-331469" lvl="1" marL="914400" algn="l">
              <a:lnSpc>
                <a:spcPct val="120000"/>
              </a:lnSpc>
              <a:spcBef>
                <a:spcPts val="1067"/>
              </a:spcBef>
              <a:spcAft>
                <a:spcPts val="0"/>
              </a:spcAft>
              <a:buSzPts val="1620"/>
              <a:buChar char="•"/>
              <a:defRPr/>
            </a:lvl2pPr>
            <a:lvl3pPr indent="-331469" lvl="2" marL="1371600" algn="l">
              <a:lnSpc>
                <a:spcPct val="120000"/>
              </a:lnSpc>
              <a:spcBef>
                <a:spcPts val="667"/>
              </a:spcBef>
              <a:spcAft>
                <a:spcPts val="0"/>
              </a:spcAft>
              <a:buSzPts val="1620"/>
              <a:buChar char="•"/>
              <a:defRPr/>
            </a:lvl3pPr>
            <a:lvl4pPr indent="-331469" lvl="3" marL="1828800" algn="l">
              <a:lnSpc>
                <a:spcPct val="120000"/>
              </a:lnSpc>
              <a:spcBef>
                <a:spcPts val="667"/>
              </a:spcBef>
              <a:spcAft>
                <a:spcPts val="0"/>
              </a:spcAft>
              <a:buSzPts val="1620"/>
              <a:buChar char="•"/>
              <a:defRPr/>
            </a:lvl4pPr>
            <a:lvl5pPr indent="-331470" lvl="4" marL="2286000" algn="l">
              <a:lnSpc>
                <a:spcPct val="120000"/>
              </a:lnSpc>
              <a:spcBef>
                <a:spcPts val="667"/>
              </a:spcBef>
              <a:spcAft>
                <a:spcPts val="0"/>
              </a:spcAft>
              <a:buSzPts val="1620"/>
              <a:buChar char="•"/>
              <a:defRPr/>
            </a:lvl5pPr>
            <a:lvl6pPr indent="-342900" lvl="5" marL="2743200" algn="l">
              <a:lnSpc>
                <a:spcPct val="90000"/>
              </a:lnSpc>
              <a:spcBef>
                <a:spcPts val="667"/>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 name="Google Shape;264;p56"/>
          <p:cNvSpPr txBox="1"/>
          <p:nvPr>
            <p:ph idx="3" type="body"/>
          </p:nvPr>
        </p:nvSpPr>
        <p:spPr>
          <a:xfrm>
            <a:off x="1936327" y="3270717"/>
            <a:ext cx="4349731" cy="265329"/>
          </a:xfrm>
          <a:prstGeom prst="rect">
            <a:avLst/>
          </a:prstGeom>
          <a:noFill/>
          <a:ln>
            <a:noFill/>
          </a:ln>
        </p:spPr>
        <p:txBody>
          <a:bodyPr anchorCtr="0" anchor="t" bIns="0" lIns="0" spcFirstLastPara="1" rIns="0" wrap="square" tIns="0">
            <a:spAutoFit/>
          </a:bodyPr>
          <a:lstStyle>
            <a:lvl1pPr indent="-228600" lvl="0" marL="457200" algn="l">
              <a:lnSpc>
                <a:spcPct val="120000"/>
              </a:lnSpc>
              <a:spcBef>
                <a:spcPts val="0"/>
              </a:spcBef>
              <a:spcAft>
                <a:spcPts val="0"/>
              </a:spcAft>
              <a:buSzPts val="1440"/>
              <a:buNone/>
              <a:defRPr/>
            </a:lvl1pPr>
            <a:lvl2pPr indent="-331469" lvl="1" marL="914400" algn="l">
              <a:lnSpc>
                <a:spcPct val="120000"/>
              </a:lnSpc>
              <a:spcBef>
                <a:spcPts val="1067"/>
              </a:spcBef>
              <a:spcAft>
                <a:spcPts val="0"/>
              </a:spcAft>
              <a:buSzPts val="1620"/>
              <a:buChar char="•"/>
              <a:defRPr/>
            </a:lvl2pPr>
            <a:lvl3pPr indent="-331469" lvl="2" marL="1371600" algn="l">
              <a:lnSpc>
                <a:spcPct val="120000"/>
              </a:lnSpc>
              <a:spcBef>
                <a:spcPts val="667"/>
              </a:spcBef>
              <a:spcAft>
                <a:spcPts val="0"/>
              </a:spcAft>
              <a:buSzPts val="1620"/>
              <a:buChar char="•"/>
              <a:defRPr/>
            </a:lvl3pPr>
            <a:lvl4pPr indent="-331469" lvl="3" marL="1828800" algn="l">
              <a:lnSpc>
                <a:spcPct val="120000"/>
              </a:lnSpc>
              <a:spcBef>
                <a:spcPts val="667"/>
              </a:spcBef>
              <a:spcAft>
                <a:spcPts val="0"/>
              </a:spcAft>
              <a:buSzPts val="1620"/>
              <a:buChar char="•"/>
              <a:defRPr/>
            </a:lvl4pPr>
            <a:lvl5pPr indent="-331470" lvl="4" marL="2286000" algn="l">
              <a:lnSpc>
                <a:spcPct val="120000"/>
              </a:lnSpc>
              <a:spcBef>
                <a:spcPts val="667"/>
              </a:spcBef>
              <a:spcAft>
                <a:spcPts val="0"/>
              </a:spcAft>
              <a:buSzPts val="1620"/>
              <a:buChar char="•"/>
              <a:defRPr/>
            </a:lvl5pPr>
            <a:lvl6pPr indent="-342900" lvl="5" marL="2743200" algn="l">
              <a:lnSpc>
                <a:spcPct val="90000"/>
              </a:lnSpc>
              <a:spcBef>
                <a:spcPts val="667"/>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 name="Google Shape;265;p56"/>
          <p:cNvSpPr txBox="1"/>
          <p:nvPr>
            <p:ph idx="4" type="body"/>
          </p:nvPr>
        </p:nvSpPr>
        <p:spPr>
          <a:xfrm>
            <a:off x="6706447" y="3270717"/>
            <a:ext cx="4349731" cy="265329"/>
          </a:xfrm>
          <a:prstGeom prst="rect">
            <a:avLst/>
          </a:prstGeom>
          <a:noFill/>
          <a:ln>
            <a:noFill/>
          </a:ln>
        </p:spPr>
        <p:txBody>
          <a:bodyPr anchorCtr="0" anchor="t" bIns="0" lIns="0" spcFirstLastPara="1" rIns="0" wrap="square" tIns="0">
            <a:spAutoFit/>
          </a:bodyPr>
          <a:lstStyle>
            <a:lvl1pPr indent="-228600" lvl="0" marL="457200" algn="l">
              <a:lnSpc>
                <a:spcPct val="120000"/>
              </a:lnSpc>
              <a:spcBef>
                <a:spcPts val="0"/>
              </a:spcBef>
              <a:spcAft>
                <a:spcPts val="0"/>
              </a:spcAft>
              <a:buSzPts val="1440"/>
              <a:buNone/>
              <a:defRPr/>
            </a:lvl1pPr>
            <a:lvl2pPr indent="-331469" lvl="1" marL="914400" algn="l">
              <a:lnSpc>
                <a:spcPct val="120000"/>
              </a:lnSpc>
              <a:spcBef>
                <a:spcPts val="1067"/>
              </a:spcBef>
              <a:spcAft>
                <a:spcPts val="0"/>
              </a:spcAft>
              <a:buSzPts val="1620"/>
              <a:buChar char="•"/>
              <a:defRPr/>
            </a:lvl2pPr>
            <a:lvl3pPr indent="-331469" lvl="2" marL="1371600" algn="l">
              <a:lnSpc>
                <a:spcPct val="120000"/>
              </a:lnSpc>
              <a:spcBef>
                <a:spcPts val="667"/>
              </a:spcBef>
              <a:spcAft>
                <a:spcPts val="0"/>
              </a:spcAft>
              <a:buSzPts val="1620"/>
              <a:buChar char="•"/>
              <a:defRPr/>
            </a:lvl3pPr>
            <a:lvl4pPr indent="-331469" lvl="3" marL="1828800" algn="l">
              <a:lnSpc>
                <a:spcPct val="120000"/>
              </a:lnSpc>
              <a:spcBef>
                <a:spcPts val="667"/>
              </a:spcBef>
              <a:spcAft>
                <a:spcPts val="0"/>
              </a:spcAft>
              <a:buSzPts val="1620"/>
              <a:buChar char="•"/>
              <a:defRPr/>
            </a:lvl4pPr>
            <a:lvl5pPr indent="-331470" lvl="4" marL="2286000" algn="l">
              <a:lnSpc>
                <a:spcPct val="120000"/>
              </a:lnSpc>
              <a:spcBef>
                <a:spcPts val="667"/>
              </a:spcBef>
              <a:spcAft>
                <a:spcPts val="0"/>
              </a:spcAft>
              <a:buSzPts val="1620"/>
              <a:buChar char="•"/>
              <a:defRPr/>
            </a:lvl5pPr>
            <a:lvl6pPr indent="-342900" lvl="5" marL="2743200" algn="l">
              <a:lnSpc>
                <a:spcPct val="90000"/>
              </a:lnSpc>
              <a:spcBef>
                <a:spcPts val="667"/>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extLst>
    <p:ext uri="{DCECCB84-F9BA-43D5-87BE-67443E8EF086}">
      <p15:sldGuideLst>
        <p15:guide id="1" orient="horz" pos="816">
          <p15:clr>
            <a:srgbClr val="FBAE40"/>
          </p15:clr>
        </p15:guide>
        <p15:guide id="2" orient="horz" pos="656">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lements 2 Solution Overview">
  <p:cSld name="Elements 2 Solution Overview">
    <p:spTree>
      <p:nvGrpSpPr>
        <p:cNvPr id="266" name="Shape 266"/>
        <p:cNvGrpSpPr/>
        <p:nvPr/>
      </p:nvGrpSpPr>
      <p:grpSpPr>
        <a:xfrm>
          <a:off x="0" y="0"/>
          <a:ext cx="0" cy="0"/>
          <a:chOff x="0" y="0"/>
          <a:chExt cx="0" cy="0"/>
        </a:xfrm>
      </p:grpSpPr>
      <p:sp>
        <p:nvSpPr>
          <p:cNvPr id="267" name="Google Shape;267;p57"/>
          <p:cNvSpPr txBox="1"/>
          <p:nvPr>
            <p:ph idx="1" type="body"/>
          </p:nvPr>
        </p:nvSpPr>
        <p:spPr>
          <a:xfrm>
            <a:off x="778934" y="1545167"/>
            <a:ext cx="10803444" cy="265329"/>
          </a:xfrm>
          <a:prstGeom prst="rect">
            <a:avLst/>
          </a:prstGeom>
          <a:solidFill>
            <a:schemeClr val="dk1"/>
          </a:solidFill>
          <a:ln>
            <a:noFill/>
          </a:ln>
        </p:spPr>
        <p:txBody>
          <a:bodyPr anchorCtr="0" anchor="t" bIns="0" lIns="0" spcFirstLastPara="1" rIns="0" wrap="square" tIns="0">
            <a:spAutoFit/>
          </a:bodyPr>
          <a:lstStyle>
            <a:lvl1pPr indent="-228600" lvl="0" marL="457200" algn="ctr">
              <a:lnSpc>
                <a:spcPct val="120000"/>
              </a:lnSpc>
              <a:spcBef>
                <a:spcPts val="0"/>
              </a:spcBef>
              <a:spcAft>
                <a:spcPts val="0"/>
              </a:spcAft>
              <a:buSzPts val="1440"/>
              <a:buNone/>
              <a:defRPr>
                <a:solidFill>
                  <a:schemeClr val="lt1"/>
                </a:solidFill>
              </a:defRPr>
            </a:lvl1pPr>
            <a:lvl2pPr indent="-228600" lvl="1" marL="914400" algn="l">
              <a:lnSpc>
                <a:spcPct val="120000"/>
              </a:lnSpc>
              <a:spcBef>
                <a:spcPts val="1067"/>
              </a:spcBef>
              <a:spcAft>
                <a:spcPts val="0"/>
              </a:spcAft>
              <a:buSzPts val="1440"/>
              <a:buNone/>
              <a:defRPr/>
            </a:lvl2pPr>
            <a:lvl3pPr indent="-331469" lvl="2" marL="1371600" algn="l">
              <a:lnSpc>
                <a:spcPct val="120000"/>
              </a:lnSpc>
              <a:spcBef>
                <a:spcPts val="667"/>
              </a:spcBef>
              <a:spcAft>
                <a:spcPts val="0"/>
              </a:spcAft>
              <a:buSzPts val="1620"/>
              <a:buChar char="•"/>
              <a:defRPr/>
            </a:lvl3pPr>
            <a:lvl4pPr indent="-331469" lvl="3" marL="1828800" algn="l">
              <a:lnSpc>
                <a:spcPct val="120000"/>
              </a:lnSpc>
              <a:spcBef>
                <a:spcPts val="667"/>
              </a:spcBef>
              <a:spcAft>
                <a:spcPts val="0"/>
              </a:spcAft>
              <a:buSzPts val="1620"/>
              <a:buChar char="•"/>
              <a:defRPr/>
            </a:lvl4pPr>
            <a:lvl5pPr indent="-331470" lvl="4" marL="2286000" algn="l">
              <a:lnSpc>
                <a:spcPct val="120000"/>
              </a:lnSpc>
              <a:spcBef>
                <a:spcPts val="667"/>
              </a:spcBef>
              <a:spcAft>
                <a:spcPts val="0"/>
              </a:spcAft>
              <a:buSzPts val="1620"/>
              <a:buChar char="•"/>
              <a:defRPr/>
            </a:lvl5pPr>
            <a:lvl6pPr indent="-342900" lvl="5" marL="2743200" algn="l">
              <a:lnSpc>
                <a:spcPct val="90000"/>
              </a:lnSpc>
              <a:spcBef>
                <a:spcPts val="667"/>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8" name="Google Shape;268;p57"/>
          <p:cNvSpPr/>
          <p:nvPr/>
        </p:nvSpPr>
        <p:spPr>
          <a:xfrm>
            <a:off x="778933" y="2066411"/>
            <a:ext cx="1127760" cy="412496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133"/>
              <a:buFont typeface="Arial"/>
              <a:buNone/>
            </a:pPr>
            <a:r>
              <a:t/>
            </a:r>
            <a:endParaRPr b="0" i="0" sz="2133" u="none" cap="none" strike="noStrike">
              <a:solidFill>
                <a:schemeClr val="lt1"/>
              </a:solidFill>
              <a:latin typeface="Lato"/>
              <a:ea typeface="Lato"/>
              <a:cs typeface="Lato"/>
              <a:sym typeface="Lato"/>
            </a:endParaRPr>
          </a:p>
        </p:txBody>
      </p:sp>
      <p:cxnSp>
        <p:nvCxnSpPr>
          <p:cNvPr id="269" name="Google Shape;269;p57"/>
          <p:cNvCxnSpPr/>
          <p:nvPr/>
        </p:nvCxnSpPr>
        <p:spPr>
          <a:xfrm rot="10800000">
            <a:off x="785220" y="2987040"/>
            <a:ext cx="10739120" cy="0"/>
          </a:xfrm>
          <a:prstGeom prst="straightConnector1">
            <a:avLst/>
          </a:prstGeom>
          <a:noFill/>
          <a:ln cap="flat" cmpd="sng" w="9525">
            <a:solidFill>
              <a:srgbClr val="D8D8D8"/>
            </a:solidFill>
            <a:prstDash val="solid"/>
            <a:miter lim="800000"/>
            <a:headEnd len="sm" w="sm" type="none"/>
            <a:tailEnd len="sm" w="sm" type="none"/>
          </a:ln>
        </p:spPr>
      </p:cxnSp>
      <p:cxnSp>
        <p:nvCxnSpPr>
          <p:cNvPr id="270" name="Google Shape;270;p57"/>
          <p:cNvCxnSpPr/>
          <p:nvPr/>
        </p:nvCxnSpPr>
        <p:spPr>
          <a:xfrm rot="10800000">
            <a:off x="785220" y="4531360"/>
            <a:ext cx="10739120" cy="0"/>
          </a:xfrm>
          <a:prstGeom prst="straightConnector1">
            <a:avLst/>
          </a:prstGeom>
          <a:noFill/>
          <a:ln cap="flat" cmpd="sng" w="9525">
            <a:solidFill>
              <a:srgbClr val="D8D8D8"/>
            </a:solidFill>
            <a:prstDash val="solid"/>
            <a:miter lim="800000"/>
            <a:headEnd len="sm" w="sm" type="none"/>
            <a:tailEnd len="sm" w="sm" type="none"/>
          </a:ln>
        </p:spPr>
      </p:cxnSp>
      <p:cxnSp>
        <p:nvCxnSpPr>
          <p:cNvPr id="271" name="Google Shape;271;p57"/>
          <p:cNvCxnSpPr/>
          <p:nvPr/>
        </p:nvCxnSpPr>
        <p:spPr>
          <a:xfrm rot="10800000">
            <a:off x="6880437" y="2052320"/>
            <a:ext cx="0" cy="4139051"/>
          </a:xfrm>
          <a:prstGeom prst="straightConnector1">
            <a:avLst/>
          </a:prstGeom>
          <a:noFill/>
          <a:ln cap="flat" cmpd="sng" w="9525">
            <a:solidFill>
              <a:srgbClr val="D8D8D8"/>
            </a:solidFill>
            <a:prstDash val="solid"/>
            <a:miter lim="800000"/>
            <a:headEnd len="sm" w="sm" type="none"/>
            <a:tailEnd len="sm" w="sm" type="none"/>
          </a:ln>
        </p:spPr>
      </p:cxnSp>
      <p:sp>
        <p:nvSpPr>
          <p:cNvPr id="272" name="Google Shape;272;p57"/>
          <p:cNvSpPr txBox="1"/>
          <p:nvPr>
            <p:ph type="title"/>
          </p:nvPr>
        </p:nvSpPr>
        <p:spPr>
          <a:xfrm>
            <a:off x="778933" y="645163"/>
            <a:ext cx="7105227" cy="701667"/>
          </a:xfrm>
          <a:prstGeom prst="rect">
            <a:avLst/>
          </a:prstGeom>
          <a:noFill/>
          <a:ln>
            <a:noFill/>
          </a:ln>
        </p:spPr>
        <p:txBody>
          <a:bodyPr anchorCtr="0" anchor="t" bIns="182875" lIns="0" spcFirstLastPara="1" rIns="0" wrap="square" tIns="0">
            <a:spAutoFit/>
          </a:bodyPr>
          <a:lstStyle>
            <a:lvl1pPr lvl="0" algn="l">
              <a:lnSpc>
                <a:spcPct val="90000"/>
              </a:lnSpc>
              <a:spcBef>
                <a:spcPts val="0"/>
              </a:spcBef>
              <a:spcAft>
                <a:spcPts val="0"/>
              </a:spcAft>
              <a:buClr>
                <a:schemeClr val="dk1"/>
              </a:buClr>
              <a:buSzPts val="3733"/>
              <a:buFont typeface="Lato Light"/>
              <a:buNone/>
              <a:defRPr sz="3733">
                <a:solidFill>
                  <a:schemeClr val="dk1"/>
                </a:solidFill>
                <a:latin typeface="Lato Light"/>
                <a:ea typeface="Lato Light"/>
                <a:cs typeface="Lato Light"/>
                <a:sym typeface="Lato Light"/>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3" name="Google Shape;273;p57"/>
          <p:cNvSpPr txBox="1"/>
          <p:nvPr>
            <p:ph idx="2" type="body"/>
          </p:nvPr>
        </p:nvSpPr>
        <p:spPr>
          <a:xfrm>
            <a:off x="2713568" y="2305172"/>
            <a:ext cx="3445497" cy="265329"/>
          </a:xfrm>
          <a:prstGeom prst="rect">
            <a:avLst/>
          </a:prstGeom>
          <a:noFill/>
          <a:ln>
            <a:noFill/>
          </a:ln>
        </p:spPr>
        <p:txBody>
          <a:bodyPr anchorCtr="0" anchor="t" bIns="0" lIns="0" spcFirstLastPara="1" rIns="0" wrap="square" tIns="0">
            <a:spAutoFit/>
          </a:bodyPr>
          <a:lstStyle>
            <a:lvl1pPr indent="-228600" lvl="0" marL="457200" algn="l">
              <a:lnSpc>
                <a:spcPct val="120000"/>
              </a:lnSpc>
              <a:spcBef>
                <a:spcPts val="0"/>
              </a:spcBef>
              <a:spcAft>
                <a:spcPts val="0"/>
              </a:spcAft>
              <a:buSzPts val="1440"/>
              <a:buNone/>
              <a:defRPr/>
            </a:lvl1pPr>
            <a:lvl2pPr indent="-331469" lvl="1" marL="914400" algn="l">
              <a:lnSpc>
                <a:spcPct val="120000"/>
              </a:lnSpc>
              <a:spcBef>
                <a:spcPts val="1067"/>
              </a:spcBef>
              <a:spcAft>
                <a:spcPts val="0"/>
              </a:spcAft>
              <a:buSzPts val="1620"/>
              <a:buChar char="•"/>
              <a:defRPr/>
            </a:lvl2pPr>
            <a:lvl3pPr indent="-331469" lvl="2" marL="1371600" algn="l">
              <a:lnSpc>
                <a:spcPct val="120000"/>
              </a:lnSpc>
              <a:spcBef>
                <a:spcPts val="667"/>
              </a:spcBef>
              <a:spcAft>
                <a:spcPts val="0"/>
              </a:spcAft>
              <a:buSzPts val="1620"/>
              <a:buChar char="•"/>
              <a:defRPr/>
            </a:lvl3pPr>
            <a:lvl4pPr indent="-331469" lvl="3" marL="1828800" algn="l">
              <a:lnSpc>
                <a:spcPct val="120000"/>
              </a:lnSpc>
              <a:spcBef>
                <a:spcPts val="667"/>
              </a:spcBef>
              <a:spcAft>
                <a:spcPts val="0"/>
              </a:spcAft>
              <a:buSzPts val="1620"/>
              <a:buChar char="•"/>
              <a:defRPr/>
            </a:lvl4pPr>
            <a:lvl5pPr indent="-331470" lvl="4" marL="2286000" algn="l">
              <a:lnSpc>
                <a:spcPct val="120000"/>
              </a:lnSpc>
              <a:spcBef>
                <a:spcPts val="667"/>
              </a:spcBef>
              <a:spcAft>
                <a:spcPts val="0"/>
              </a:spcAft>
              <a:buSzPts val="1620"/>
              <a:buChar char="•"/>
              <a:defRPr/>
            </a:lvl5pPr>
            <a:lvl6pPr indent="-342900" lvl="5" marL="2743200" algn="l">
              <a:lnSpc>
                <a:spcPct val="90000"/>
              </a:lnSpc>
              <a:spcBef>
                <a:spcPts val="667"/>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4" name="Google Shape;274;p57"/>
          <p:cNvSpPr txBox="1"/>
          <p:nvPr>
            <p:ph idx="3" type="body"/>
          </p:nvPr>
        </p:nvSpPr>
        <p:spPr>
          <a:xfrm>
            <a:off x="8136890" y="2305172"/>
            <a:ext cx="3445497" cy="265329"/>
          </a:xfrm>
          <a:prstGeom prst="rect">
            <a:avLst/>
          </a:prstGeom>
          <a:noFill/>
          <a:ln>
            <a:noFill/>
          </a:ln>
        </p:spPr>
        <p:txBody>
          <a:bodyPr anchorCtr="0" anchor="t" bIns="0" lIns="0" spcFirstLastPara="1" rIns="0" wrap="square" tIns="0">
            <a:spAutoFit/>
          </a:bodyPr>
          <a:lstStyle>
            <a:lvl1pPr indent="-228600" lvl="0" marL="457200" algn="l">
              <a:lnSpc>
                <a:spcPct val="120000"/>
              </a:lnSpc>
              <a:spcBef>
                <a:spcPts val="0"/>
              </a:spcBef>
              <a:spcAft>
                <a:spcPts val="0"/>
              </a:spcAft>
              <a:buSzPts val="1620"/>
              <a:buNone/>
              <a:defRPr/>
            </a:lvl1pPr>
            <a:lvl2pPr indent="-228600" lvl="1" marL="914400" algn="l">
              <a:lnSpc>
                <a:spcPct val="120000"/>
              </a:lnSpc>
              <a:spcBef>
                <a:spcPts val="1067"/>
              </a:spcBef>
              <a:spcAft>
                <a:spcPts val="0"/>
              </a:spcAft>
              <a:buSzPts val="1440"/>
              <a:buNone/>
              <a:defRPr/>
            </a:lvl2pPr>
            <a:lvl3pPr indent="-331469" lvl="2" marL="1371600" algn="l">
              <a:lnSpc>
                <a:spcPct val="120000"/>
              </a:lnSpc>
              <a:spcBef>
                <a:spcPts val="667"/>
              </a:spcBef>
              <a:spcAft>
                <a:spcPts val="0"/>
              </a:spcAft>
              <a:buSzPts val="1620"/>
              <a:buChar char="•"/>
              <a:defRPr/>
            </a:lvl3pPr>
            <a:lvl4pPr indent="-331469" lvl="3" marL="1828800" algn="l">
              <a:lnSpc>
                <a:spcPct val="120000"/>
              </a:lnSpc>
              <a:spcBef>
                <a:spcPts val="667"/>
              </a:spcBef>
              <a:spcAft>
                <a:spcPts val="0"/>
              </a:spcAft>
              <a:buSzPts val="1620"/>
              <a:buChar char="•"/>
              <a:defRPr/>
            </a:lvl4pPr>
            <a:lvl5pPr indent="-331470" lvl="4" marL="2286000" algn="l">
              <a:lnSpc>
                <a:spcPct val="120000"/>
              </a:lnSpc>
              <a:spcBef>
                <a:spcPts val="667"/>
              </a:spcBef>
              <a:spcAft>
                <a:spcPts val="0"/>
              </a:spcAft>
              <a:buSzPts val="1620"/>
              <a:buChar char="•"/>
              <a:defRPr/>
            </a:lvl5pPr>
            <a:lvl6pPr indent="-342900" lvl="5" marL="2743200" algn="l">
              <a:lnSpc>
                <a:spcPct val="90000"/>
              </a:lnSpc>
              <a:spcBef>
                <a:spcPts val="667"/>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5" name="Google Shape;275;p57"/>
          <p:cNvSpPr txBox="1"/>
          <p:nvPr>
            <p:ph idx="4" type="body"/>
          </p:nvPr>
        </p:nvSpPr>
        <p:spPr>
          <a:xfrm>
            <a:off x="1936327" y="3270717"/>
            <a:ext cx="4349731" cy="265329"/>
          </a:xfrm>
          <a:prstGeom prst="rect">
            <a:avLst/>
          </a:prstGeom>
          <a:noFill/>
          <a:ln>
            <a:noFill/>
          </a:ln>
        </p:spPr>
        <p:txBody>
          <a:bodyPr anchorCtr="0" anchor="t" bIns="0" lIns="0" spcFirstLastPara="1" rIns="0" wrap="square" tIns="0">
            <a:spAutoFit/>
          </a:bodyPr>
          <a:lstStyle>
            <a:lvl1pPr indent="-228600" lvl="0" marL="457200" algn="l">
              <a:lnSpc>
                <a:spcPct val="120000"/>
              </a:lnSpc>
              <a:spcBef>
                <a:spcPts val="0"/>
              </a:spcBef>
              <a:spcAft>
                <a:spcPts val="0"/>
              </a:spcAft>
              <a:buSzPts val="1440"/>
              <a:buNone/>
              <a:defRPr/>
            </a:lvl1pPr>
            <a:lvl2pPr indent="-331469" lvl="1" marL="914400" algn="l">
              <a:lnSpc>
                <a:spcPct val="120000"/>
              </a:lnSpc>
              <a:spcBef>
                <a:spcPts val="1067"/>
              </a:spcBef>
              <a:spcAft>
                <a:spcPts val="0"/>
              </a:spcAft>
              <a:buSzPts val="1620"/>
              <a:buChar char="•"/>
              <a:defRPr/>
            </a:lvl2pPr>
            <a:lvl3pPr indent="-331469" lvl="2" marL="1371600" algn="l">
              <a:lnSpc>
                <a:spcPct val="120000"/>
              </a:lnSpc>
              <a:spcBef>
                <a:spcPts val="667"/>
              </a:spcBef>
              <a:spcAft>
                <a:spcPts val="0"/>
              </a:spcAft>
              <a:buSzPts val="1620"/>
              <a:buChar char="•"/>
              <a:defRPr/>
            </a:lvl3pPr>
            <a:lvl4pPr indent="-331469" lvl="3" marL="1828800" algn="l">
              <a:lnSpc>
                <a:spcPct val="120000"/>
              </a:lnSpc>
              <a:spcBef>
                <a:spcPts val="667"/>
              </a:spcBef>
              <a:spcAft>
                <a:spcPts val="0"/>
              </a:spcAft>
              <a:buSzPts val="1620"/>
              <a:buChar char="•"/>
              <a:defRPr/>
            </a:lvl4pPr>
            <a:lvl5pPr indent="-331470" lvl="4" marL="2286000" algn="l">
              <a:lnSpc>
                <a:spcPct val="120000"/>
              </a:lnSpc>
              <a:spcBef>
                <a:spcPts val="667"/>
              </a:spcBef>
              <a:spcAft>
                <a:spcPts val="0"/>
              </a:spcAft>
              <a:buSzPts val="1620"/>
              <a:buChar char="•"/>
              <a:defRPr/>
            </a:lvl5pPr>
            <a:lvl6pPr indent="-342900" lvl="5" marL="2743200" algn="l">
              <a:lnSpc>
                <a:spcPct val="90000"/>
              </a:lnSpc>
              <a:spcBef>
                <a:spcPts val="667"/>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6" name="Google Shape;276;p57"/>
          <p:cNvSpPr txBox="1"/>
          <p:nvPr>
            <p:ph idx="5" type="body"/>
          </p:nvPr>
        </p:nvSpPr>
        <p:spPr>
          <a:xfrm>
            <a:off x="7232655" y="3270717"/>
            <a:ext cx="4349731" cy="265329"/>
          </a:xfrm>
          <a:prstGeom prst="rect">
            <a:avLst/>
          </a:prstGeom>
          <a:noFill/>
          <a:ln>
            <a:noFill/>
          </a:ln>
        </p:spPr>
        <p:txBody>
          <a:bodyPr anchorCtr="0" anchor="t" bIns="0" lIns="0" spcFirstLastPara="1" rIns="0" wrap="square" tIns="0">
            <a:spAutoFit/>
          </a:bodyPr>
          <a:lstStyle>
            <a:lvl1pPr indent="-228600" lvl="0" marL="457200" algn="l">
              <a:lnSpc>
                <a:spcPct val="120000"/>
              </a:lnSpc>
              <a:spcBef>
                <a:spcPts val="0"/>
              </a:spcBef>
              <a:spcAft>
                <a:spcPts val="0"/>
              </a:spcAft>
              <a:buSzPts val="1440"/>
              <a:buNone/>
              <a:defRPr/>
            </a:lvl1pPr>
            <a:lvl2pPr indent="-331469" lvl="1" marL="914400" algn="l">
              <a:lnSpc>
                <a:spcPct val="120000"/>
              </a:lnSpc>
              <a:spcBef>
                <a:spcPts val="1067"/>
              </a:spcBef>
              <a:spcAft>
                <a:spcPts val="0"/>
              </a:spcAft>
              <a:buSzPts val="1620"/>
              <a:buChar char="•"/>
              <a:defRPr/>
            </a:lvl2pPr>
            <a:lvl3pPr indent="-331469" lvl="2" marL="1371600" algn="l">
              <a:lnSpc>
                <a:spcPct val="120000"/>
              </a:lnSpc>
              <a:spcBef>
                <a:spcPts val="667"/>
              </a:spcBef>
              <a:spcAft>
                <a:spcPts val="0"/>
              </a:spcAft>
              <a:buSzPts val="1620"/>
              <a:buChar char="•"/>
              <a:defRPr/>
            </a:lvl3pPr>
            <a:lvl4pPr indent="-331469" lvl="3" marL="1828800" algn="l">
              <a:lnSpc>
                <a:spcPct val="120000"/>
              </a:lnSpc>
              <a:spcBef>
                <a:spcPts val="667"/>
              </a:spcBef>
              <a:spcAft>
                <a:spcPts val="0"/>
              </a:spcAft>
              <a:buSzPts val="1620"/>
              <a:buChar char="•"/>
              <a:defRPr/>
            </a:lvl4pPr>
            <a:lvl5pPr indent="-331470" lvl="4" marL="2286000" algn="l">
              <a:lnSpc>
                <a:spcPct val="120000"/>
              </a:lnSpc>
              <a:spcBef>
                <a:spcPts val="667"/>
              </a:spcBef>
              <a:spcAft>
                <a:spcPts val="0"/>
              </a:spcAft>
              <a:buSzPts val="1620"/>
              <a:buChar char="•"/>
              <a:defRPr/>
            </a:lvl5pPr>
            <a:lvl6pPr indent="-342900" lvl="5" marL="2743200" algn="l">
              <a:lnSpc>
                <a:spcPct val="90000"/>
              </a:lnSpc>
              <a:spcBef>
                <a:spcPts val="667"/>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extLst>
    <p:ext uri="{DCECCB84-F9BA-43D5-87BE-67443E8EF086}">
      <p15:sldGuideLst>
        <p15:guide id="1" orient="horz" pos="816">
          <p15:clr>
            <a:srgbClr val="FBAE40"/>
          </p15:clr>
        </p15:guide>
        <p15:guide id="2" orient="horz" pos="656">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lements 3 solution Overview">
  <p:cSld name="Elements 3 solution Overview">
    <p:spTree>
      <p:nvGrpSpPr>
        <p:cNvPr id="277" name="Shape 277"/>
        <p:cNvGrpSpPr/>
        <p:nvPr/>
      </p:nvGrpSpPr>
      <p:grpSpPr>
        <a:xfrm>
          <a:off x="0" y="0"/>
          <a:ext cx="0" cy="0"/>
          <a:chOff x="0" y="0"/>
          <a:chExt cx="0" cy="0"/>
        </a:xfrm>
      </p:grpSpPr>
      <p:sp>
        <p:nvSpPr>
          <p:cNvPr id="278" name="Google Shape;278;p58"/>
          <p:cNvSpPr txBox="1"/>
          <p:nvPr>
            <p:ph idx="1" type="body"/>
          </p:nvPr>
        </p:nvSpPr>
        <p:spPr>
          <a:xfrm>
            <a:off x="778934" y="1545167"/>
            <a:ext cx="10733789" cy="265329"/>
          </a:xfrm>
          <a:prstGeom prst="rect">
            <a:avLst/>
          </a:prstGeom>
          <a:solidFill>
            <a:schemeClr val="dk1"/>
          </a:solidFill>
          <a:ln>
            <a:noFill/>
          </a:ln>
        </p:spPr>
        <p:txBody>
          <a:bodyPr anchorCtr="0" anchor="t" bIns="0" lIns="0" spcFirstLastPara="1" rIns="0" wrap="square" tIns="0">
            <a:spAutoFit/>
          </a:bodyPr>
          <a:lstStyle>
            <a:lvl1pPr indent="-228600" lvl="0" marL="457200" algn="ctr">
              <a:lnSpc>
                <a:spcPct val="120000"/>
              </a:lnSpc>
              <a:spcBef>
                <a:spcPts val="0"/>
              </a:spcBef>
              <a:spcAft>
                <a:spcPts val="0"/>
              </a:spcAft>
              <a:buSzPts val="1440"/>
              <a:buNone/>
              <a:defRPr>
                <a:solidFill>
                  <a:schemeClr val="lt1"/>
                </a:solidFill>
              </a:defRPr>
            </a:lvl1pPr>
            <a:lvl2pPr indent="-228600" lvl="1" marL="914400" algn="l">
              <a:lnSpc>
                <a:spcPct val="120000"/>
              </a:lnSpc>
              <a:spcBef>
                <a:spcPts val="1067"/>
              </a:spcBef>
              <a:spcAft>
                <a:spcPts val="0"/>
              </a:spcAft>
              <a:buSzPts val="1440"/>
              <a:buNone/>
              <a:defRPr/>
            </a:lvl2pPr>
            <a:lvl3pPr indent="-331469" lvl="2" marL="1371600" algn="l">
              <a:lnSpc>
                <a:spcPct val="120000"/>
              </a:lnSpc>
              <a:spcBef>
                <a:spcPts val="667"/>
              </a:spcBef>
              <a:spcAft>
                <a:spcPts val="0"/>
              </a:spcAft>
              <a:buSzPts val="1620"/>
              <a:buChar char="•"/>
              <a:defRPr/>
            </a:lvl3pPr>
            <a:lvl4pPr indent="-331469" lvl="3" marL="1828800" algn="l">
              <a:lnSpc>
                <a:spcPct val="120000"/>
              </a:lnSpc>
              <a:spcBef>
                <a:spcPts val="667"/>
              </a:spcBef>
              <a:spcAft>
                <a:spcPts val="0"/>
              </a:spcAft>
              <a:buSzPts val="1620"/>
              <a:buChar char="•"/>
              <a:defRPr/>
            </a:lvl4pPr>
            <a:lvl5pPr indent="-331470" lvl="4" marL="2286000" algn="l">
              <a:lnSpc>
                <a:spcPct val="120000"/>
              </a:lnSpc>
              <a:spcBef>
                <a:spcPts val="667"/>
              </a:spcBef>
              <a:spcAft>
                <a:spcPts val="0"/>
              </a:spcAft>
              <a:buSzPts val="1620"/>
              <a:buChar char="•"/>
              <a:defRPr/>
            </a:lvl5pPr>
            <a:lvl6pPr indent="-342900" lvl="5" marL="2743200" algn="l">
              <a:lnSpc>
                <a:spcPct val="90000"/>
              </a:lnSpc>
              <a:spcBef>
                <a:spcPts val="667"/>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9" name="Google Shape;279;p58"/>
          <p:cNvSpPr/>
          <p:nvPr/>
        </p:nvSpPr>
        <p:spPr>
          <a:xfrm>
            <a:off x="778933" y="2066411"/>
            <a:ext cx="1127760" cy="412496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133"/>
              <a:buFont typeface="Arial"/>
              <a:buNone/>
            </a:pPr>
            <a:r>
              <a:t/>
            </a:r>
            <a:endParaRPr b="0" i="0" sz="2133" u="none" cap="none" strike="noStrike">
              <a:solidFill>
                <a:schemeClr val="lt1"/>
              </a:solidFill>
              <a:latin typeface="Lato"/>
              <a:ea typeface="Lato"/>
              <a:cs typeface="Lato"/>
              <a:sym typeface="Lato"/>
            </a:endParaRPr>
          </a:p>
        </p:txBody>
      </p:sp>
      <p:cxnSp>
        <p:nvCxnSpPr>
          <p:cNvPr id="280" name="Google Shape;280;p58"/>
          <p:cNvCxnSpPr/>
          <p:nvPr/>
        </p:nvCxnSpPr>
        <p:spPr>
          <a:xfrm rot="10800000">
            <a:off x="773608" y="2987040"/>
            <a:ext cx="10739120" cy="0"/>
          </a:xfrm>
          <a:prstGeom prst="straightConnector1">
            <a:avLst/>
          </a:prstGeom>
          <a:noFill/>
          <a:ln cap="flat" cmpd="sng" w="9525">
            <a:solidFill>
              <a:srgbClr val="D8D8D8"/>
            </a:solidFill>
            <a:prstDash val="solid"/>
            <a:miter lim="800000"/>
            <a:headEnd len="sm" w="sm" type="none"/>
            <a:tailEnd len="sm" w="sm" type="none"/>
          </a:ln>
        </p:spPr>
      </p:cxnSp>
      <p:cxnSp>
        <p:nvCxnSpPr>
          <p:cNvPr id="281" name="Google Shape;281;p58"/>
          <p:cNvCxnSpPr/>
          <p:nvPr/>
        </p:nvCxnSpPr>
        <p:spPr>
          <a:xfrm rot="10800000">
            <a:off x="773608" y="4531360"/>
            <a:ext cx="10739120" cy="0"/>
          </a:xfrm>
          <a:prstGeom prst="straightConnector1">
            <a:avLst/>
          </a:prstGeom>
          <a:noFill/>
          <a:ln cap="flat" cmpd="sng" w="9525">
            <a:solidFill>
              <a:srgbClr val="D8D8D8"/>
            </a:solidFill>
            <a:prstDash val="solid"/>
            <a:miter lim="800000"/>
            <a:headEnd len="sm" w="sm" type="none"/>
            <a:tailEnd len="sm" w="sm" type="none"/>
          </a:ln>
        </p:spPr>
      </p:cxnSp>
      <p:cxnSp>
        <p:nvCxnSpPr>
          <p:cNvPr id="282" name="Google Shape;282;p58"/>
          <p:cNvCxnSpPr/>
          <p:nvPr/>
        </p:nvCxnSpPr>
        <p:spPr>
          <a:xfrm rot="10800000">
            <a:off x="4899237" y="2052320"/>
            <a:ext cx="0" cy="4139051"/>
          </a:xfrm>
          <a:prstGeom prst="straightConnector1">
            <a:avLst/>
          </a:prstGeom>
          <a:noFill/>
          <a:ln cap="flat" cmpd="sng" w="9525">
            <a:solidFill>
              <a:srgbClr val="D8D8D8"/>
            </a:solidFill>
            <a:prstDash val="solid"/>
            <a:miter lim="800000"/>
            <a:headEnd len="sm" w="sm" type="none"/>
            <a:tailEnd len="sm" w="sm" type="none"/>
          </a:ln>
        </p:spPr>
      </p:cxnSp>
      <p:cxnSp>
        <p:nvCxnSpPr>
          <p:cNvPr id="283" name="Google Shape;283;p58"/>
          <p:cNvCxnSpPr/>
          <p:nvPr/>
        </p:nvCxnSpPr>
        <p:spPr>
          <a:xfrm rot="10800000">
            <a:off x="8455237" y="2052320"/>
            <a:ext cx="0" cy="4139051"/>
          </a:xfrm>
          <a:prstGeom prst="straightConnector1">
            <a:avLst/>
          </a:prstGeom>
          <a:noFill/>
          <a:ln cap="flat" cmpd="sng" w="9525">
            <a:solidFill>
              <a:srgbClr val="D8D8D8"/>
            </a:solidFill>
            <a:prstDash val="solid"/>
            <a:miter lim="800000"/>
            <a:headEnd len="sm" w="sm" type="none"/>
            <a:tailEnd len="sm" w="sm" type="none"/>
          </a:ln>
        </p:spPr>
      </p:cxnSp>
      <p:sp>
        <p:nvSpPr>
          <p:cNvPr id="284" name="Google Shape;284;p58"/>
          <p:cNvSpPr txBox="1"/>
          <p:nvPr>
            <p:ph type="title"/>
          </p:nvPr>
        </p:nvSpPr>
        <p:spPr>
          <a:xfrm>
            <a:off x="778933" y="677100"/>
            <a:ext cx="6002141" cy="701667"/>
          </a:xfrm>
          <a:prstGeom prst="rect">
            <a:avLst/>
          </a:prstGeom>
          <a:noFill/>
          <a:ln>
            <a:noFill/>
          </a:ln>
        </p:spPr>
        <p:txBody>
          <a:bodyPr anchorCtr="0" anchor="t" bIns="182875" lIns="0" spcFirstLastPara="1" rIns="0" wrap="square" tIns="0">
            <a:spAutoFit/>
          </a:bodyPr>
          <a:lstStyle>
            <a:lvl1pPr lvl="0" algn="l">
              <a:lnSpc>
                <a:spcPct val="90000"/>
              </a:lnSpc>
              <a:spcBef>
                <a:spcPts val="0"/>
              </a:spcBef>
              <a:spcAft>
                <a:spcPts val="0"/>
              </a:spcAft>
              <a:buClr>
                <a:schemeClr val="dk1"/>
              </a:buClr>
              <a:buSzPts val="3733"/>
              <a:buFont typeface="Lato Light"/>
              <a:buNone/>
              <a:defRPr sz="3733">
                <a:solidFill>
                  <a:schemeClr val="dk1"/>
                </a:solidFill>
                <a:latin typeface="Lato Light"/>
                <a:ea typeface="Lato Light"/>
                <a:cs typeface="Lato Light"/>
                <a:sym typeface="Lato Light"/>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85" name="Google Shape;285;p58"/>
          <p:cNvSpPr txBox="1"/>
          <p:nvPr>
            <p:ph idx="2" type="body"/>
          </p:nvPr>
        </p:nvSpPr>
        <p:spPr>
          <a:xfrm>
            <a:off x="2713568" y="2305172"/>
            <a:ext cx="2010833" cy="560752"/>
          </a:xfrm>
          <a:prstGeom prst="rect">
            <a:avLst/>
          </a:prstGeom>
          <a:noFill/>
          <a:ln>
            <a:noFill/>
          </a:ln>
        </p:spPr>
        <p:txBody>
          <a:bodyPr anchorCtr="0" anchor="t" bIns="0" lIns="0" spcFirstLastPara="1" rIns="0" wrap="square" tIns="0">
            <a:spAutoFit/>
          </a:bodyPr>
          <a:lstStyle>
            <a:lvl1pPr indent="-228600" lvl="0" marL="457200" algn="l">
              <a:lnSpc>
                <a:spcPct val="120000"/>
              </a:lnSpc>
              <a:spcBef>
                <a:spcPts val="0"/>
              </a:spcBef>
              <a:spcAft>
                <a:spcPts val="0"/>
              </a:spcAft>
              <a:buSzPts val="1440"/>
              <a:buNone/>
              <a:defRPr/>
            </a:lvl1pPr>
            <a:lvl2pPr indent="-331469" lvl="1" marL="914400" algn="l">
              <a:lnSpc>
                <a:spcPct val="120000"/>
              </a:lnSpc>
              <a:spcBef>
                <a:spcPts val="1067"/>
              </a:spcBef>
              <a:spcAft>
                <a:spcPts val="0"/>
              </a:spcAft>
              <a:buSzPts val="1620"/>
              <a:buChar char="•"/>
              <a:defRPr/>
            </a:lvl2pPr>
            <a:lvl3pPr indent="-331469" lvl="2" marL="1371600" algn="l">
              <a:lnSpc>
                <a:spcPct val="120000"/>
              </a:lnSpc>
              <a:spcBef>
                <a:spcPts val="667"/>
              </a:spcBef>
              <a:spcAft>
                <a:spcPts val="0"/>
              </a:spcAft>
              <a:buSzPts val="1620"/>
              <a:buChar char="•"/>
              <a:defRPr/>
            </a:lvl3pPr>
            <a:lvl4pPr indent="-331469" lvl="3" marL="1828800" algn="l">
              <a:lnSpc>
                <a:spcPct val="120000"/>
              </a:lnSpc>
              <a:spcBef>
                <a:spcPts val="667"/>
              </a:spcBef>
              <a:spcAft>
                <a:spcPts val="0"/>
              </a:spcAft>
              <a:buSzPts val="1620"/>
              <a:buChar char="•"/>
              <a:defRPr/>
            </a:lvl4pPr>
            <a:lvl5pPr indent="-331470" lvl="4" marL="2286000" algn="l">
              <a:lnSpc>
                <a:spcPct val="120000"/>
              </a:lnSpc>
              <a:spcBef>
                <a:spcPts val="667"/>
              </a:spcBef>
              <a:spcAft>
                <a:spcPts val="0"/>
              </a:spcAft>
              <a:buSzPts val="1620"/>
              <a:buChar char="•"/>
              <a:defRPr/>
            </a:lvl5pPr>
            <a:lvl6pPr indent="-342900" lvl="5" marL="2743200" algn="l">
              <a:lnSpc>
                <a:spcPct val="90000"/>
              </a:lnSpc>
              <a:spcBef>
                <a:spcPts val="667"/>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86" name="Google Shape;286;p58"/>
          <p:cNvSpPr txBox="1"/>
          <p:nvPr>
            <p:ph idx="3" type="body"/>
          </p:nvPr>
        </p:nvSpPr>
        <p:spPr>
          <a:xfrm>
            <a:off x="6155690" y="2305172"/>
            <a:ext cx="2010833" cy="560752"/>
          </a:xfrm>
          <a:prstGeom prst="rect">
            <a:avLst/>
          </a:prstGeom>
          <a:noFill/>
          <a:ln>
            <a:noFill/>
          </a:ln>
        </p:spPr>
        <p:txBody>
          <a:bodyPr anchorCtr="0" anchor="t" bIns="0" lIns="0" spcFirstLastPara="1" rIns="0" wrap="square" tIns="0">
            <a:spAutoFit/>
          </a:bodyPr>
          <a:lstStyle>
            <a:lvl1pPr indent="-228600" lvl="0" marL="457200" algn="l">
              <a:lnSpc>
                <a:spcPct val="120000"/>
              </a:lnSpc>
              <a:spcBef>
                <a:spcPts val="0"/>
              </a:spcBef>
              <a:spcAft>
                <a:spcPts val="0"/>
              </a:spcAft>
              <a:buSzPts val="1620"/>
              <a:buNone/>
              <a:defRPr/>
            </a:lvl1pPr>
            <a:lvl2pPr indent="-228600" lvl="1" marL="914400" algn="l">
              <a:lnSpc>
                <a:spcPct val="120000"/>
              </a:lnSpc>
              <a:spcBef>
                <a:spcPts val="1067"/>
              </a:spcBef>
              <a:spcAft>
                <a:spcPts val="0"/>
              </a:spcAft>
              <a:buSzPts val="1440"/>
              <a:buNone/>
              <a:defRPr/>
            </a:lvl2pPr>
            <a:lvl3pPr indent="-331469" lvl="2" marL="1371600" algn="l">
              <a:lnSpc>
                <a:spcPct val="120000"/>
              </a:lnSpc>
              <a:spcBef>
                <a:spcPts val="667"/>
              </a:spcBef>
              <a:spcAft>
                <a:spcPts val="0"/>
              </a:spcAft>
              <a:buSzPts val="1620"/>
              <a:buChar char="•"/>
              <a:defRPr/>
            </a:lvl3pPr>
            <a:lvl4pPr indent="-331469" lvl="3" marL="1828800" algn="l">
              <a:lnSpc>
                <a:spcPct val="120000"/>
              </a:lnSpc>
              <a:spcBef>
                <a:spcPts val="667"/>
              </a:spcBef>
              <a:spcAft>
                <a:spcPts val="0"/>
              </a:spcAft>
              <a:buSzPts val="1620"/>
              <a:buChar char="•"/>
              <a:defRPr/>
            </a:lvl4pPr>
            <a:lvl5pPr indent="-331470" lvl="4" marL="2286000" algn="l">
              <a:lnSpc>
                <a:spcPct val="120000"/>
              </a:lnSpc>
              <a:spcBef>
                <a:spcPts val="667"/>
              </a:spcBef>
              <a:spcAft>
                <a:spcPts val="0"/>
              </a:spcAft>
              <a:buSzPts val="1620"/>
              <a:buChar char="•"/>
              <a:defRPr/>
            </a:lvl5pPr>
            <a:lvl6pPr indent="-342900" lvl="5" marL="2743200" algn="l">
              <a:lnSpc>
                <a:spcPct val="90000"/>
              </a:lnSpc>
              <a:spcBef>
                <a:spcPts val="667"/>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87" name="Google Shape;287;p58"/>
          <p:cNvSpPr txBox="1"/>
          <p:nvPr>
            <p:ph idx="4" type="body"/>
          </p:nvPr>
        </p:nvSpPr>
        <p:spPr>
          <a:xfrm>
            <a:off x="9446893" y="2305172"/>
            <a:ext cx="2010833" cy="560752"/>
          </a:xfrm>
          <a:prstGeom prst="rect">
            <a:avLst/>
          </a:prstGeom>
          <a:noFill/>
          <a:ln>
            <a:noFill/>
          </a:ln>
        </p:spPr>
        <p:txBody>
          <a:bodyPr anchorCtr="0" anchor="t" bIns="0" lIns="0" spcFirstLastPara="1" rIns="0" wrap="square" tIns="0">
            <a:spAutoFit/>
          </a:bodyPr>
          <a:lstStyle>
            <a:lvl1pPr indent="-228600" lvl="0" marL="457200" algn="l">
              <a:lnSpc>
                <a:spcPct val="120000"/>
              </a:lnSpc>
              <a:spcBef>
                <a:spcPts val="0"/>
              </a:spcBef>
              <a:spcAft>
                <a:spcPts val="0"/>
              </a:spcAft>
              <a:buSzPts val="1620"/>
              <a:buNone/>
              <a:defRPr/>
            </a:lvl1pPr>
            <a:lvl2pPr indent="-228600" lvl="1" marL="914400" algn="l">
              <a:lnSpc>
                <a:spcPct val="120000"/>
              </a:lnSpc>
              <a:spcBef>
                <a:spcPts val="1067"/>
              </a:spcBef>
              <a:spcAft>
                <a:spcPts val="0"/>
              </a:spcAft>
              <a:buSzPts val="1440"/>
              <a:buNone/>
              <a:defRPr/>
            </a:lvl2pPr>
            <a:lvl3pPr indent="-331469" lvl="2" marL="1371600" algn="l">
              <a:lnSpc>
                <a:spcPct val="120000"/>
              </a:lnSpc>
              <a:spcBef>
                <a:spcPts val="667"/>
              </a:spcBef>
              <a:spcAft>
                <a:spcPts val="0"/>
              </a:spcAft>
              <a:buSzPts val="1620"/>
              <a:buChar char="•"/>
              <a:defRPr/>
            </a:lvl3pPr>
            <a:lvl4pPr indent="-331469" lvl="3" marL="1828800" algn="l">
              <a:lnSpc>
                <a:spcPct val="120000"/>
              </a:lnSpc>
              <a:spcBef>
                <a:spcPts val="667"/>
              </a:spcBef>
              <a:spcAft>
                <a:spcPts val="0"/>
              </a:spcAft>
              <a:buSzPts val="1620"/>
              <a:buChar char="•"/>
              <a:defRPr/>
            </a:lvl4pPr>
            <a:lvl5pPr indent="-331470" lvl="4" marL="2286000" algn="l">
              <a:lnSpc>
                <a:spcPct val="120000"/>
              </a:lnSpc>
              <a:spcBef>
                <a:spcPts val="667"/>
              </a:spcBef>
              <a:spcAft>
                <a:spcPts val="0"/>
              </a:spcAft>
              <a:buSzPts val="1620"/>
              <a:buChar char="•"/>
              <a:defRPr/>
            </a:lvl5pPr>
            <a:lvl6pPr indent="-342900" lvl="5" marL="2743200" algn="l">
              <a:lnSpc>
                <a:spcPct val="90000"/>
              </a:lnSpc>
              <a:spcBef>
                <a:spcPts val="667"/>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88" name="Google Shape;288;p58"/>
          <p:cNvSpPr txBox="1"/>
          <p:nvPr>
            <p:ph idx="5" type="body"/>
          </p:nvPr>
        </p:nvSpPr>
        <p:spPr>
          <a:xfrm>
            <a:off x="1936327" y="3270717"/>
            <a:ext cx="2713772" cy="265329"/>
          </a:xfrm>
          <a:prstGeom prst="rect">
            <a:avLst/>
          </a:prstGeom>
          <a:noFill/>
          <a:ln>
            <a:noFill/>
          </a:ln>
        </p:spPr>
        <p:txBody>
          <a:bodyPr anchorCtr="0" anchor="t" bIns="0" lIns="0" spcFirstLastPara="1" rIns="0" wrap="square" tIns="0">
            <a:spAutoFit/>
          </a:bodyPr>
          <a:lstStyle>
            <a:lvl1pPr indent="-228600" lvl="0" marL="457200" algn="l">
              <a:lnSpc>
                <a:spcPct val="120000"/>
              </a:lnSpc>
              <a:spcBef>
                <a:spcPts val="0"/>
              </a:spcBef>
              <a:spcAft>
                <a:spcPts val="0"/>
              </a:spcAft>
              <a:buSzPts val="1440"/>
              <a:buNone/>
              <a:defRPr/>
            </a:lvl1pPr>
            <a:lvl2pPr indent="-331469" lvl="1" marL="914400" algn="l">
              <a:lnSpc>
                <a:spcPct val="120000"/>
              </a:lnSpc>
              <a:spcBef>
                <a:spcPts val="1067"/>
              </a:spcBef>
              <a:spcAft>
                <a:spcPts val="0"/>
              </a:spcAft>
              <a:buSzPts val="1620"/>
              <a:buChar char="•"/>
              <a:defRPr/>
            </a:lvl2pPr>
            <a:lvl3pPr indent="-331469" lvl="2" marL="1371600" algn="l">
              <a:lnSpc>
                <a:spcPct val="120000"/>
              </a:lnSpc>
              <a:spcBef>
                <a:spcPts val="667"/>
              </a:spcBef>
              <a:spcAft>
                <a:spcPts val="0"/>
              </a:spcAft>
              <a:buSzPts val="1620"/>
              <a:buChar char="•"/>
              <a:defRPr/>
            </a:lvl3pPr>
            <a:lvl4pPr indent="-331469" lvl="3" marL="1828800" algn="l">
              <a:lnSpc>
                <a:spcPct val="120000"/>
              </a:lnSpc>
              <a:spcBef>
                <a:spcPts val="667"/>
              </a:spcBef>
              <a:spcAft>
                <a:spcPts val="0"/>
              </a:spcAft>
              <a:buSzPts val="1620"/>
              <a:buChar char="•"/>
              <a:defRPr/>
            </a:lvl4pPr>
            <a:lvl5pPr indent="-331470" lvl="4" marL="2286000" algn="l">
              <a:lnSpc>
                <a:spcPct val="120000"/>
              </a:lnSpc>
              <a:spcBef>
                <a:spcPts val="667"/>
              </a:spcBef>
              <a:spcAft>
                <a:spcPts val="0"/>
              </a:spcAft>
              <a:buSzPts val="1620"/>
              <a:buChar char="•"/>
              <a:defRPr/>
            </a:lvl5pPr>
            <a:lvl6pPr indent="-342900" lvl="5" marL="2743200" algn="l">
              <a:lnSpc>
                <a:spcPct val="90000"/>
              </a:lnSpc>
              <a:spcBef>
                <a:spcPts val="667"/>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89" name="Google Shape;289;p58"/>
          <p:cNvSpPr txBox="1"/>
          <p:nvPr>
            <p:ph idx="6" type="body"/>
          </p:nvPr>
        </p:nvSpPr>
        <p:spPr>
          <a:xfrm>
            <a:off x="5251455" y="3270717"/>
            <a:ext cx="2713772" cy="265329"/>
          </a:xfrm>
          <a:prstGeom prst="rect">
            <a:avLst/>
          </a:prstGeom>
          <a:noFill/>
          <a:ln>
            <a:noFill/>
          </a:ln>
        </p:spPr>
        <p:txBody>
          <a:bodyPr anchorCtr="0" anchor="t" bIns="0" lIns="0" spcFirstLastPara="1" rIns="0" wrap="square" tIns="0">
            <a:spAutoFit/>
          </a:bodyPr>
          <a:lstStyle>
            <a:lvl1pPr indent="-228600" lvl="0" marL="457200" algn="l">
              <a:lnSpc>
                <a:spcPct val="120000"/>
              </a:lnSpc>
              <a:spcBef>
                <a:spcPts val="0"/>
              </a:spcBef>
              <a:spcAft>
                <a:spcPts val="0"/>
              </a:spcAft>
              <a:buSzPts val="1440"/>
              <a:buNone/>
              <a:defRPr/>
            </a:lvl1pPr>
            <a:lvl2pPr indent="-331469" lvl="1" marL="914400" algn="l">
              <a:lnSpc>
                <a:spcPct val="120000"/>
              </a:lnSpc>
              <a:spcBef>
                <a:spcPts val="1067"/>
              </a:spcBef>
              <a:spcAft>
                <a:spcPts val="0"/>
              </a:spcAft>
              <a:buSzPts val="1620"/>
              <a:buChar char="•"/>
              <a:defRPr/>
            </a:lvl2pPr>
            <a:lvl3pPr indent="-331469" lvl="2" marL="1371600" algn="l">
              <a:lnSpc>
                <a:spcPct val="120000"/>
              </a:lnSpc>
              <a:spcBef>
                <a:spcPts val="667"/>
              </a:spcBef>
              <a:spcAft>
                <a:spcPts val="0"/>
              </a:spcAft>
              <a:buSzPts val="1620"/>
              <a:buChar char="•"/>
              <a:defRPr/>
            </a:lvl3pPr>
            <a:lvl4pPr indent="-331469" lvl="3" marL="1828800" algn="l">
              <a:lnSpc>
                <a:spcPct val="120000"/>
              </a:lnSpc>
              <a:spcBef>
                <a:spcPts val="667"/>
              </a:spcBef>
              <a:spcAft>
                <a:spcPts val="0"/>
              </a:spcAft>
              <a:buSzPts val="1620"/>
              <a:buChar char="•"/>
              <a:defRPr/>
            </a:lvl4pPr>
            <a:lvl5pPr indent="-331470" lvl="4" marL="2286000" algn="l">
              <a:lnSpc>
                <a:spcPct val="120000"/>
              </a:lnSpc>
              <a:spcBef>
                <a:spcPts val="667"/>
              </a:spcBef>
              <a:spcAft>
                <a:spcPts val="0"/>
              </a:spcAft>
              <a:buSzPts val="1620"/>
              <a:buChar char="•"/>
              <a:defRPr/>
            </a:lvl5pPr>
            <a:lvl6pPr indent="-342900" lvl="5" marL="2743200" algn="l">
              <a:lnSpc>
                <a:spcPct val="90000"/>
              </a:lnSpc>
              <a:spcBef>
                <a:spcPts val="667"/>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0" name="Google Shape;290;p58"/>
          <p:cNvSpPr txBox="1"/>
          <p:nvPr>
            <p:ph idx="7" type="body"/>
          </p:nvPr>
        </p:nvSpPr>
        <p:spPr>
          <a:xfrm>
            <a:off x="8743954" y="3270717"/>
            <a:ext cx="2713772" cy="265329"/>
          </a:xfrm>
          <a:prstGeom prst="rect">
            <a:avLst/>
          </a:prstGeom>
          <a:noFill/>
          <a:ln>
            <a:noFill/>
          </a:ln>
        </p:spPr>
        <p:txBody>
          <a:bodyPr anchorCtr="0" anchor="t" bIns="0" lIns="0" spcFirstLastPara="1" rIns="0" wrap="square" tIns="0">
            <a:spAutoFit/>
          </a:bodyPr>
          <a:lstStyle>
            <a:lvl1pPr indent="-228600" lvl="0" marL="457200" algn="l">
              <a:lnSpc>
                <a:spcPct val="120000"/>
              </a:lnSpc>
              <a:spcBef>
                <a:spcPts val="0"/>
              </a:spcBef>
              <a:spcAft>
                <a:spcPts val="0"/>
              </a:spcAft>
              <a:buSzPts val="1440"/>
              <a:buNone/>
              <a:defRPr/>
            </a:lvl1pPr>
            <a:lvl2pPr indent="-331469" lvl="1" marL="914400" algn="l">
              <a:lnSpc>
                <a:spcPct val="120000"/>
              </a:lnSpc>
              <a:spcBef>
                <a:spcPts val="1067"/>
              </a:spcBef>
              <a:spcAft>
                <a:spcPts val="0"/>
              </a:spcAft>
              <a:buSzPts val="1620"/>
              <a:buChar char="•"/>
              <a:defRPr/>
            </a:lvl2pPr>
            <a:lvl3pPr indent="-331469" lvl="2" marL="1371600" algn="l">
              <a:lnSpc>
                <a:spcPct val="120000"/>
              </a:lnSpc>
              <a:spcBef>
                <a:spcPts val="667"/>
              </a:spcBef>
              <a:spcAft>
                <a:spcPts val="0"/>
              </a:spcAft>
              <a:buSzPts val="1620"/>
              <a:buChar char="•"/>
              <a:defRPr/>
            </a:lvl3pPr>
            <a:lvl4pPr indent="-331469" lvl="3" marL="1828800" algn="l">
              <a:lnSpc>
                <a:spcPct val="120000"/>
              </a:lnSpc>
              <a:spcBef>
                <a:spcPts val="667"/>
              </a:spcBef>
              <a:spcAft>
                <a:spcPts val="0"/>
              </a:spcAft>
              <a:buSzPts val="1620"/>
              <a:buChar char="•"/>
              <a:defRPr/>
            </a:lvl4pPr>
            <a:lvl5pPr indent="-331470" lvl="4" marL="2286000" algn="l">
              <a:lnSpc>
                <a:spcPct val="120000"/>
              </a:lnSpc>
              <a:spcBef>
                <a:spcPts val="667"/>
              </a:spcBef>
              <a:spcAft>
                <a:spcPts val="0"/>
              </a:spcAft>
              <a:buSzPts val="1620"/>
              <a:buChar char="•"/>
              <a:defRPr/>
            </a:lvl5pPr>
            <a:lvl6pPr indent="-342900" lvl="5" marL="2743200" algn="l">
              <a:lnSpc>
                <a:spcPct val="90000"/>
              </a:lnSpc>
              <a:spcBef>
                <a:spcPts val="667"/>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extLst>
    <p:ext uri="{DCECCB84-F9BA-43D5-87BE-67443E8EF086}">
      <p15:sldGuideLst>
        <p15:guide id="1" orient="horz" pos="816">
          <p15:clr>
            <a:srgbClr val="FBAE40"/>
          </p15:clr>
        </p15:guide>
        <p15:guide id="2" orient="horz" pos="656">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spTree>
      <p:nvGrpSpPr>
        <p:cNvPr id="291" name="Shape 291"/>
        <p:cNvGrpSpPr/>
        <p:nvPr/>
      </p:nvGrpSpPr>
      <p:grpSpPr>
        <a:xfrm>
          <a:off x="0" y="0"/>
          <a:ext cx="0" cy="0"/>
          <a:chOff x="0" y="0"/>
          <a:chExt cx="0" cy="0"/>
        </a:xfrm>
      </p:grpSpPr>
      <p:sp>
        <p:nvSpPr>
          <p:cNvPr id="292" name="Google Shape;292;p59"/>
          <p:cNvSpPr txBox="1"/>
          <p:nvPr>
            <p:ph type="title"/>
          </p:nvPr>
        </p:nvSpPr>
        <p:spPr>
          <a:xfrm>
            <a:off x="838200" y="366185"/>
            <a:ext cx="10515600" cy="701667"/>
          </a:xfrm>
          <a:prstGeom prst="rect">
            <a:avLst/>
          </a:prstGeom>
          <a:noFill/>
          <a:ln>
            <a:noFill/>
          </a:ln>
        </p:spPr>
        <p:txBody>
          <a:bodyPr anchorCtr="0" anchor="t" bIns="182875" lIns="0" spcFirstLastPara="1" rIns="0" wrap="square" tIns="0">
            <a:spAutoFit/>
          </a:bodyPr>
          <a:lstStyle>
            <a:lvl1pPr lvl="0" algn="l">
              <a:lnSpc>
                <a:spcPct val="90000"/>
              </a:lnSpc>
              <a:spcBef>
                <a:spcPts val="0"/>
              </a:spcBef>
              <a:spcAft>
                <a:spcPts val="0"/>
              </a:spcAft>
              <a:buClr>
                <a:schemeClr val="lt1"/>
              </a:buClr>
              <a:buSzPts val="3733"/>
              <a:buFont typeface="Lato Light"/>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2BG - GradientR - Logo" showMasterSp="0">
  <p:cSld name="Blank - 2BG - GradientR - Logo 2">
    <p:spTree>
      <p:nvGrpSpPr>
        <p:cNvPr id="293" name="Shape 293"/>
        <p:cNvGrpSpPr/>
        <p:nvPr/>
      </p:nvGrpSpPr>
      <p:grpSpPr>
        <a:xfrm>
          <a:off x="0" y="0"/>
          <a:ext cx="0" cy="0"/>
          <a:chOff x="0" y="0"/>
          <a:chExt cx="0" cy="0"/>
        </a:xfrm>
      </p:grpSpPr>
      <p:sp>
        <p:nvSpPr>
          <p:cNvPr id="294" name="Google Shape;294;p60"/>
          <p:cNvSpPr txBox="1"/>
          <p:nvPr/>
        </p:nvSpPr>
        <p:spPr>
          <a:xfrm>
            <a:off x="11645461" y="6455023"/>
            <a:ext cx="343339" cy="165815"/>
          </a:xfrm>
          <a:prstGeom prst="rect">
            <a:avLst/>
          </a:prstGeom>
          <a:noFill/>
          <a:ln>
            <a:noFill/>
          </a:ln>
        </p:spPr>
        <p:txBody>
          <a:bodyPr anchorCtr="0" anchor="t" bIns="0" lIns="60950" spcFirstLastPara="1" rIns="0" wrap="square" tIns="0">
            <a:spAutoFit/>
          </a:bodyPr>
          <a:lstStyle/>
          <a:p>
            <a:pPr indent="0" lvl="0" marL="0" marR="0" rtl="0" algn="l">
              <a:lnSpc>
                <a:spcPct val="100000"/>
              </a:lnSpc>
              <a:spcBef>
                <a:spcPts val="0"/>
              </a:spcBef>
              <a:spcAft>
                <a:spcPts val="0"/>
              </a:spcAft>
              <a:buClr>
                <a:srgbClr val="F2F2F2"/>
              </a:buClr>
              <a:buSzPts val="1000"/>
              <a:buFont typeface="Lato"/>
              <a:buNone/>
            </a:pPr>
            <a:fld id="{00000000-1234-1234-1234-123412341234}" type="slidenum">
              <a:rPr b="0" i="0" lang="en-US" sz="1000" u="none" cap="none" strike="noStrike">
                <a:solidFill>
                  <a:srgbClr val="F2F2F2"/>
                </a:solidFill>
                <a:latin typeface="Lato"/>
                <a:ea typeface="Lato"/>
                <a:cs typeface="Lato"/>
                <a:sym typeface="Lato"/>
              </a:rPr>
              <a:t>‹#›</a:t>
            </a:fld>
            <a:endParaRPr b="0" i="0" sz="1000" u="none" cap="none" strike="noStrike">
              <a:solidFill>
                <a:srgbClr val="F2F2F2"/>
              </a:solidFill>
              <a:latin typeface="Lato"/>
              <a:ea typeface="Lato"/>
              <a:cs typeface="Lato"/>
              <a:sym typeface="Lato"/>
            </a:endParaRPr>
          </a:p>
        </p:txBody>
      </p:sp>
      <p:pic>
        <p:nvPicPr>
          <p:cNvPr id="295" name="Google Shape;295;p60"/>
          <p:cNvPicPr preferRelativeResize="0"/>
          <p:nvPr/>
        </p:nvPicPr>
        <p:blipFill rotWithShape="1">
          <a:blip r:embed="rId2">
            <a:alphaModFix/>
          </a:blip>
          <a:srcRect b="0" l="0" r="0" t="0"/>
          <a:stretch/>
        </p:blipFill>
        <p:spPr>
          <a:xfrm>
            <a:off x="10629460" y="6375368"/>
            <a:ext cx="1016000" cy="352213"/>
          </a:xfrm>
          <a:prstGeom prst="rect">
            <a:avLst/>
          </a:prstGeom>
          <a:noFill/>
          <a:ln>
            <a:noFill/>
          </a:ln>
        </p:spPr>
      </p:pic>
      <p:sp>
        <p:nvSpPr>
          <p:cNvPr id="296" name="Google Shape;296;p60"/>
          <p:cNvSpPr txBox="1"/>
          <p:nvPr>
            <p:ph type="title"/>
          </p:nvPr>
        </p:nvSpPr>
        <p:spPr>
          <a:xfrm>
            <a:off x="838200" y="366185"/>
            <a:ext cx="10515600" cy="701667"/>
          </a:xfrm>
          <a:prstGeom prst="rect">
            <a:avLst/>
          </a:prstGeom>
          <a:noFill/>
          <a:ln>
            <a:noFill/>
          </a:ln>
        </p:spPr>
        <p:txBody>
          <a:bodyPr anchorCtr="0" anchor="t" bIns="182875" lIns="0" spcFirstLastPara="1" rIns="0" wrap="square" tIns="0">
            <a:spAutoFit/>
          </a:bodyPr>
          <a:lstStyle>
            <a:lvl1pPr lvl="0" algn="l">
              <a:lnSpc>
                <a:spcPct val="90000"/>
              </a:lnSpc>
              <a:spcBef>
                <a:spcPts val="0"/>
              </a:spcBef>
              <a:spcAft>
                <a:spcPts val="0"/>
              </a:spcAft>
              <a:buClr>
                <a:schemeClr val="lt1"/>
              </a:buClr>
              <a:buSzPts val="3733"/>
              <a:buFont typeface="Lato Light"/>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Пустой">
  <p:cSld name="1_Пустой">
    <p:spTree>
      <p:nvGrpSpPr>
        <p:cNvPr id="297" name="Shape 297"/>
        <p:cNvGrpSpPr/>
        <p:nvPr/>
      </p:nvGrpSpPr>
      <p:grpSpPr>
        <a:xfrm>
          <a:off x="0" y="0"/>
          <a:ext cx="0" cy="0"/>
          <a:chOff x="0" y="0"/>
          <a:chExt cx="0" cy="0"/>
        </a:xfrm>
      </p:grpSpPr>
      <p:sp>
        <p:nvSpPr>
          <p:cNvPr id="298" name="Google Shape;298;p61"/>
          <p:cNvSpPr/>
          <p:nvPr>
            <p:ph idx="2" type="pic"/>
          </p:nvPr>
        </p:nvSpPr>
        <p:spPr>
          <a:xfrm>
            <a:off x="1138611" y="170097"/>
            <a:ext cx="1399700" cy="1400345"/>
          </a:xfrm>
          <a:prstGeom prst="rect">
            <a:avLst/>
          </a:prstGeom>
          <a:gradFill>
            <a:gsLst>
              <a:gs pos="0">
                <a:schemeClr val="lt1"/>
              </a:gs>
              <a:gs pos="100000">
                <a:srgbClr val="A5A5A5"/>
              </a:gs>
            </a:gsLst>
            <a:lin ang="8100000" scaled="0"/>
          </a:gradFill>
          <a:ln>
            <a:noFill/>
          </a:ln>
        </p:spPr>
      </p:sp>
      <p:sp>
        <p:nvSpPr>
          <p:cNvPr id="299" name="Google Shape;299;p61"/>
          <p:cNvSpPr/>
          <p:nvPr>
            <p:ph idx="3" type="pic"/>
          </p:nvPr>
        </p:nvSpPr>
        <p:spPr>
          <a:xfrm>
            <a:off x="3187047" y="170097"/>
            <a:ext cx="1399700" cy="1400345"/>
          </a:xfrm>
          <a:prstGeom prst="rect">
            <a:avLst/>
          </a:prstGeom>
          <a:gradFill>
            <a:gsLst>
              <a:gs pos="0">
                <a:schemeClr val="lt1"/>
              </a:gs>
              <a:gs pos="100000">
                <a:srgbClr val="A5A5A5"/>
              </a:gs>
            </a:gsLst>
            <a:lin ang="8100000" scaled="0"/>
          </a:gradFill>
          <a:ln>
            <a:noFill/>
          </a:ln>
        </p:spPr>
      </p:sp>
      <p:sp>
        <p:nvSpPr>
          <p:cNvPr id="300" name="Google Shape;300;p61"/>
          <p:cNvSpPr/>
          <p:nvPr>
            <p:ph idx="4" type="pic"/>
          </p:nvPr>
        </p:nvSpPr>
        <p:spPr>
          <a:xfrm>
            <a:off x="5235482" y="170097"/>
            <a:ext cx="1399700" cy="1400345"/>
          </a:xfrm>
          <a:prstGeom prst="rect">
            <a:avLst/>
          </a:prstGeom>
          <a:gradFill>
            <a:gsLst>
              <a:gs pos="0">
                <a:schemeClr val="lt1"/>
              </a:gs>
              <a:gs pos="100000">
                <a:srgbClr val="A5A5A5"/>
              </a:gs>
            </a:gsLst>
            <a:lin ang="8100000" scaled="0"/>
          </a:gradFill>
          <a:ln>
            <a:noFill/>
          </a:ln>
        </p:spPr>
      </p:sp>
      <p:sp>
        <p:nvSpPr>
          <p:cNvPr id="301" name="Google Shape;301;p61"/>
          <p:cNvSpPr/>
          <p:nvPr>
            <p:ph idx="5" type="pic"/>
          </p:nvPr>
        </p:nvSpPr>
        <p:spPr>
          <a:xfrm>
            <a:off x="7283918" y="170097"/>
            <a:ext cx="1399700" cy="1400345"/>
          </a:xfrm>
          <a:prstGeom prst="rect">
            <a:avLst/>
          </a:prstGeom>
          <a:gradFill>
            <a:gsLst>
              <a:gs pos="0">
                <a:schemeClr val="lt1"/>
              </a:gs>
              <a:gs pos="100000">
                <a:srgbClr val="A5A5A5"/>
              </a:gs>
            </a:gsLst>
            <a:lin ang="8100000" scaled="0"/>
          </a:gradFill>
          <a:ln>
            <a:noFill/>
          </a:ln>
        </p:spPr>
      </p:sp>
      <p:sp>
        <p:nvSpPr>
          <p:cNvPr id="302" name="Google Shape;302;p61"/>
          <p:cNvSpPr/>
          <p:nvPr>
            <p:ph idx="6" type="pic"/>
          </p:nvPr>
        </p:nvSpPr>
        <p:spPr>
          <a:xfrm>
            <a:off x="9332353" y="170097"/>
            <a:ext cx="1399700" cy="1400345"/>
          </a:xfrm>
          <a:prstGeom prst="rect">
            <a:avLst/>
          </a:prstGeom>
          <a:gradFill>
            <a:gsLst>
              <a:gs pos="0">
                <a:schemeClr val="lt1"/>
              </a:gs>
              <a:gs pos="100000">
                <a:srgbClr val="A5A5A5"/>
              </a:gs>
            </a:gsLst>
            <a:lin ang="8100000" scaled="0"/>
          </a:gradFill>
          <a:ln>
            <a:noFill/>
          </a:ln>
        </p:spPr>
      </p:sp>
      <p:sp>
        <p:nvSpPr>
          <p:cNvPr id="303" name="Google Shape;303;p61"/>
          <p:cNvSpPr/>
          <p:nvPr>
            <p:ph idx="7" type="pic"/>
          </p:nvPr>
        </p:nvSpPr>
        <p:spPr>
          <a:xfrm>
            <a:off x="1138611" y="1853257"/>
            <a:ext cx="1399700" cy="1400345"/>
          </a:xfrm>
          <a:prstGeom prst="rect">
            <a:avLst/>
          </a:prstGeom>
          <a:gradFill>
            <a:gsLst>
              <a:gs pos="0">
                <a:schemeClr val="lt1"/>
              </a:gs>
              <a:gs pos="100000">
                <a:srgbClr val="A5A5A5"/>
              </a:gs>
            </a:gsLst>
            <a:lin ang="8100000" scaled="0"/>
          </a:gradFill>
          <a:ln>
            <a:noFill/>
          </a:ln>
        </p:spPr>
      </p:sp>
      <p:sp>
        <p:nvSpPr>
          <p:cNvPr id="304" name="Google Shape;304;p61"/>
          <p:cNvSpPr/>
          <p:nvPr>
            <p:ph idx="8" type="pic"/>
          </p:nvPr>
        </p:nvSpPr>
        <p:spPr>
          <a:xfrm>
            <a:off x="3187047" y="1853257"/>
            <a:ext cx="1399700" cy="1400345"/>
          </a:xfrm>
          <a:prstGeom prst="rect">
            <a:avLst/>
          </a:prstGeom>
          <a:gradFill>
            <a:gsLst>
              <a:gs pos="0">
                <a:schemeClr val="lt1"/>
              </a:gs>
              <a:gs pos="100000">
                <a:srgbClr val="A5A5A5"/>
              </a:gs>
            </a:gsLst>
            <a:lin ang="8100000" scaled="0"/>
          </a:gradFill>
          <a:ln>
            <a:noFill/>
          </a:ln>
        </p:spPr>
      </p:sp>
      <p:sp>
        <p:nvSpPr>
          <p:cNvPr id="305" name="Google Shape;305;p61"/>
          <p:cNvSpPr/>
          <p:nvPr>
            <p:ph idx="9" type="pic"/>
          </p:nvPr>
        </p:nvSpPr>
        <p:spPr>
          <a:xfrm>
            <a:off x="5235482" y="1853257"/>
            <a:ext cx="1399700" cy="1400345"/>
          </a:xfrm>
          <a:prstGeom prst="rect">
            <a:avLst/>
          </a:prstGeom>
          <a:gradFill>
            <a:gsLst>
              <a:gs pos="0">
                <a:schemeClr val="lt1"/>
              </a:gs>
              <a:gs pos="100000">
                <a:srgbClr val="A5A5A5"/>
              </a:gs>
            </a:gsLst>
            <a:lin ang="8100000" scaled="0"/>
          </a:gradFill>
          <a:ln>
            <a:noFill/>
          </a:ln>
        </p:spPr>
      </p:sp>
      <p:sp>
        <p:nvSpPr>
          <p:cNvPr id="306" name="Google Shape;306;p61"/>
          <p:cNvSpPr/>
          <p:nvPr>
            <p:ph idx="13" type="pic"/>
          </p:nvPr>
        </p:nvSpPr>
        <p:spPr>
          <a:xfrm>
            <a:off x="7283918" y="1853257"/>
            <a:ext cx="1399700" cy="1400345"/>
          </a:xfrm>
          <a:prstGeom prst="rect">
            <a:avLst/>
          </a:prstGeom>
          <a:gradFill>
            <a:gsLst>
              <a:gs pos="0">
                <a:schemeClr val="lt1"/>
              </a:gs>
              <a:gs pos="100000">
                <a:srgbClr val="A5A5A5"/>
              </a:gs>
            </a:gsLst>
            <a:lin ang="8100000" scaled="0"/>
          </a:gradFill>
          <a:ln>
            <a:noFill/>
          </a:ln>
        </p:spPr>
      </p:sp>
      <p:sp>
        <p:nvSpPr>
          <p:cNvPr id="307" name="Google Shape;307;p61"/>
          <p:cNvSpPr/>
          <p:nvPr>
            <p:ph idx="14" type="pic"/>
          </p:nvPr>
        </p:nvSpPr>
        <p:spPr>
          <a:xfrm>
            <a:off x="9332353" y="1853257"/>
            <a:ext cx="1399700" cy="1400345"/>
          </a:xfrm>
          <a:prstGeom prst="rect">
            <a:avLst/>
          </a:prstGeom>
          <a:gradFill>
            <a:gsLst>
              <a:gs pos="0">
                <a:schemeClr val="lt1"/>
              </a:gs>
              <a:gs pos="100000">
                <a:srgbClr val="A5A5A5"/>
              </a:gs>
            </a:gsLst>
            <a:lin ang="8100000" scaled="0"/>
          </a:gradFill>
          <a:ln>
            <a:noFill/>
          </a:ln>
        </p:spPr>
      </p:sp>
      <p:sp>
        <p:nvSpPr>
          <p:cNvPr id="308" name="Google Shape;308;p61"/>
          <p:cNvSpPr/>
          <p:nvPr>
            <p:ph idx="15" type="pic"/>
          </p:nvPr>
        </p:nvSpPr>
        <p:spPr>
          <a:xfrm>
            <a:off x="1138611" y="3604401"/>
            <a:ext cx="1399700" cy="1400345"/>
          </a:xfrm>
          <a:prstGeom prst="rect">
            <a:avLst/>
          </a:prstGeom>
          <a:gradFill>
            <a:gsLst>
              <a:gs pos="0">
                <a:schemeClr val="lt1"/>
              </a:gs>
              <a:gs pos="100000">
                <a:srgbClr val="A5A5A5"/>
              </a:gs>
            </a:gsLst>
            <a:lin ang="8100000" scaled="0"/>
          </a:gradFill>
          <a:ln>
            <a:noFill/>
          </a:ln>
        </p:spPr>
      </p:sp>
      <p:sp>
        <p:nvSpPr>
          <p:cNvPr id="309" name="Google Shape;309;p61"/>
          <p:cNvSpPr/>
          <p:nvPr>
            <p:ph idx="16" type="pic"/>
          </p:nvPr>
        </p:nvSpPr>
        <p:spPr>
          <a:xfrm>
            <a:off x="3187047" y="3604401"/>
            <a:ext cx="1399700" cy="1400345"/>
          </a:xfrm>
          <a:prstGeom prst="rect">
            <a:avLst/>
          </a:prstGeom>
          <a:gradFill>
            <a:gsLst>
              <a:gs pos="0">
                <a:schemeClr val="lt1"/>
              </a:gs>
              <a:gs pos="100000">
                <a:srgbClr val="A5A5A5"/>
              </a:gs>
            </a:gsLst>
            <a:lin ang="8100000" scaled="0"/>
          </a:gradFill>
          <a:ln>
            <a:noFill/>
          </a:ln>
        </p:spPr>
      </p:sp>
      <p:sp>
        <p:nvSpPr>
          <p:cNvPr id="310" name="Google Shape;310;p61"/>
          <p:cNvSpPr/>
          <p:nvPr>
            <p:ph idx="17" type="pic"/>
          </p:nvPr>
        </p:nvSpPr>
        <p:spPr>
          <a:xfrm>
            <a:off x="5235482" y="3604401"/>
            <a:ext cx="1399700" cy="1400345"/>
          </a:xfrm>
          <a:prstGeom prst="rect">
            <a:avLst/>
          </a:prstGeom>
          <a:gradFill>
            <a:gsLst>
              <a:gs pos="0">
                <a:schemeClr val="lt1"/>
              </a:gs>
              <a:gs pos="100000">
                <a:srgbClr val="A5A5A5"/>
              </a:gs>
            </a:gsLst>
            <a:lin ang="8100000" scaled="0"/>
          </a:gradFill>
          <a:ln>
            <a:noFill/>
          </a:ln>
        </p:spPr>
      </p:sp>
      <p:sp>
        <p:nvSpPr>
          <p:cNvPr id="311" name="Google Shape;311;p61"/>
          <p:cNvSpPr/>
          <p:nvPr>
            <p:ph idx="18" type="pic"/>
          </p:nvPr>
        </p:nvSpPr>
        <p:spPr>
          <a:xfrm>
            <a:off x="7283918" y="3604401"/>
            <a:ext cx="1399700" cy="1400345"/>
          </a:xfrm>
          <a:prstGeom prst="rect">
            <a:avLst/>
          </a:prstGeom>
          <a:gradFill>
            <a:gsLst>
              <a:gs pos="0">
                <a:schemeClr val="lt1"/>
              </a:gs>
              <a:gs pos="100000">
                <a:srgbClr val="A5A5A5"/>
              </a:gs>
            </a:gsLst>
            <a:lin ang="8100000" scaled="0"/>
          </a:gradFill>
          <a:ln>
            <a:noFill/>
          </a:ln>
        </p:spPr>
      </p:sp>
      <p:sp>
        <p:nvSpPr>
          <p:cNvPr id="312" name="Google Shape;312;p61"/>
          <p:cNvSpPr/>
          <p:nvPr>
            <p:ph idx="19" type="pic"/>
          </p:nvPr>
        </p:nvSpPr>
        <p:spPr>
          <a:xfrm>
            <a:off x="9332353" y="3604401"/>
            <a:ext cx="1399700" cy="1400345"/>
          </a:xfrm>
          <a:prstGeom prst="rect">
            <a:avLst/>
          </a:prstGeom>
          <a:gradFill>
            <a:gsLst>
              <a:gs pos="0">
                <a:schemeClr val="lt1"/>
              </a:gs>
              <a:gs pos="100000">
                <a:srgbClr val="A5A5A5"/>
              </a:gs>
            </a:gsLst>
            <a:lin ang="8100000" scaled="0"/>
          </a:gradFill>
          <a:ln>
            <a:noFill/>
          </a:ln>
        </p:spPr>
      </p:sp>
      <p:sp>
        <p:nvSpPr>
          <p:cNvPr id="313" name="Google Shape;313;p61"/>
          <p:cNvSpPr/>
          <p:nvPr>
            <p:ph idx="20" type="pic"/>
          </p:nvPr>
        </p:nvSpPr>
        <p:spPr>
          <a:xfrm>
            <a:off x="1138611" y="5287560"/>
            <a:ext cx="1399700" cy="1400345"/>
          </a:xfrm>
          <a:prstGeom prst="rect">
            <a:avLst/>
          </a:prstGeom>
          <a:gradFill>
            <a:gsLst>
              <a:gs pos="0">
                <a:schemeClr val="lt1"/>
              </a:gs>
              <a:gs pos="100000">
                <a:srgbClr val="A5A5A5"/>
              </a:gs>
            </a:gsLst>
            <a:lin ang="8100000" scaled="0"/>
          </a:gradFill>
          <a:ln>
            <a:noFill/>
          </a:ln>
        </p:spPr>
      </p:sp>
      <p:sp>
        <p:nvSpPr>
          <p:cNvPr id="314" name="Google Shape;314;p61"/>
          <p:cNvSpPr/>
          <p:nvPr>
            <p:ph idx="21" type="pic"/>
          </p:nvPr>
        </p:nvSpPr>
        <p:spPr>
          <a:xfrm>
            <a:off x="3187047" y="5287560"/>
            <a:ext cx="1399700" cy="1400345"/>
          </a:xfrm>
          <a:prstGeom prst="rect">
            <a:avLst/>
          </a:prstGeom>
          <a:gradFill>
            <a:gsLst>
              <a:gs pos="0">
                <a:schemeClr val="lt1"/>
              </a:gs>
              <a:gs pos="100000">
                <a:srgbClr val="A5A5A5"/>
              </a:gs>
            </a:gsLst>
            <a:lin ang="8100000" scaled="0"/>
          </a:gradFill>
          <a:ln>
            <a:noFill/>
          </a:ln>
        </p:spPr>
      </p:sp>
      <p:sp>
        <p:nvSpPr>
          <p:cNvPr id="315" name="Google Shape;315;p61"/>
          <p:cNvSpPr/>
          <p:nvPr>
            <p:ph idx="22" type="pic"/>
          </p:nvPr>
        </p:nvSpPr>
        <p:spPr>
          <a:xfrm>
            <a:off x="5235482" y="5287560"/>
            <a:ext cx="1399700" cy="1400345"/>
          </a:xfrm>
          <a:prstGeom prst="rect">
            <a:avLst/>
          </a:prstGeom>
          <a:gradFill>
            <a:gsLst>
              <a:gs pos="0">
                <a:schemeClr val="lt1"/>
              </a:gs>
              <a:gs pos="100000">
                <a:srgbClr val="A5A5A5"/>
              </a:gs>
            </a:gsLst>
            <a:lin ang="8100000" scaled="0"/>
          </a:gradFill>
          <a:ln>
            <a:noFill/>
          </a:ln>
        </p:spPr>
      </p:sp>
      <p:sp>
        <p:nvSpPr>
          <p:cNvPr id="316" name="Google Shape;316;p61"/>
          <p:cNvSpPr/>
          <p:nvPr>
            <p:ph idx="23" type="pic"/>
          </p:nvPr>
        </p:nvSpPr>
        <p:spPr>
          <a:xfrm>
            <a:off x="7283918" y="5287560"/>
            <a:ext cx="1399700" cy="1400345"/>
          </a:xfrm>
          <a:prstGeom prst="rect">
            <a:avLst/>
          </a:prstGeom>
          <a:gradFill>
            <a:gsLst>
              <a:gs pos="0">
                <a:schemeClr val="lt1"/>
              </a:gs>
              <a:gs pos="100000">
                <a:srgbClr val="A5A5A5"/>
              </a:gs>
            </a:gsLst>
            <a:lin ang="8100000" scaled="0"/>
          </a:gradFill>
          <a:ln>
            <a:noFill/>
          </a:ln>
        </p:spPr>
      </p:sp>
      <p:sp>
        <p:nvSpPr>
          <p:cNvPr id="317" name="Google Shape;317;p61"/>
          <p:cNvSpPr/>
          <p:nvPr>
            <p:ph idx="24" type="pic"/>
          </p:nvPr>
        </p:nvSpPr>
        <p:spPr>
          <a:xfrm>
            <a:off x="9332353" y="5287560"/>
            <a:ext cx="1399700" cy="1400345"/>
          </a:xfrm>
          <a:prstGeom prst="rect">
            <a:avLst/>
          </a:prstGeom>
          <a:gradFill>
            <a:gsLst>
              <a:gs pos="0">
                <a:schemeClr val="lt1"/>
              </a:gs>
              <a:gs pos="100000">
                <a:srgbClr val="A5A5A5"/>
              </a:gs>
            </a:gsLst>
            <a:lin ang="8100000" scaled="0"/>
          </a:gradFill>
          <a:ln>
            <a:noFill/>
          </a:ln>
        </p:spPr>
      </p:sp>
      <p:sp>
        <p:nvSpPr>
          <p:cNvPr id="318" name="Google Shape;318;p61"/>
          <p:cNvSpPr txBox="1"/>
          <p:nvPr>
            <p:ph type="title"/>
          </p:nvPr>
        </p:nvSpPr>
        <p:spPr>
          <a:xfrm>
            <a:off x="788455" y="699755"/>
            <a:ext cx="5201712" cy="701667"/>
          </a:xfrm>
          <a:prstGeom prst="rect">
            <a:avLst/>
          </a:prstGeom>
          <a:noFill/>
          <a:ln>
            <a:noFill/>
          </a:ln>
        </p:spPr>
        <p:txBody>
          <a:bodyPr anchorCtr="0" anchor="t" bIns="182875" lIns="0" spcFirstLastPara="1" rIns="0" wrap="square" tIns="0">
            <a:spAutoFit/>
          </a:bodyPr>
          <a:lstStyle>
            <a:lvl1pPr lvl="0" algn="l">
              <a:lnSpc>
                <a:spcPct val="90000"/>
              </a:lnSpc>
              <a:spcBef>
                <a:spcPts val="0"/>
              </a:spcBef>
              <a:spcAft>
                <a:spcPts val="0"/>
              </a:spcAft>
              <a:buClr>
                <a:schemeClr val="dk1"/>
              </a:buClr>
              <a:buSzPts val="3733"/>
              <a:buFont typeface="Lato Light"/>
              <a:buNone/>
              <a:defRPr sz="3733"/>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lank - 2BG - GradientR - Logo" showMasterSp="0">
  <p:cSld name="1_Blank - 2BG - GradientR - Logo">
    <p:spTree>
      <p:nvGrpSpPr>
        <p:cNvPr id="319" name="Shape 319"/>
        <p:cNvGrpSpPr/>
        <p:nvPr/>
      </p:nvGrpSpPr>
      <p:grpSpPr>
        <a:xfrm>
          <a:off x="0" y="0"/>
          <a:ext cx="0" cy="0"/>
          <a:chOff x="0" y="0"/>
          <a:chExt cx="0" cy="0"/>
        </a:xfrm>
      </p:grpSpPr>
      <p:pic>
        <p:nvPicPr>
          <p:cNvPr id="320" name="Google Shape;320;p62"/>
          <p:cNvPicPr preferRelativeResize="0"/>
          <p:nvPr/>
        </p:nvPicPr>
        <p:blipFill rotWithShape="1">
          <a:blip r:embed="rId2">
            <a:alphaModFix amt="70000"/>
          </a:blip>
          <a:srcRect b="-11487" l="-17999" r="28928" t="38362"/>
          <a:stretch/>
        </p:blipFill>
        <p:spPr>
          <a:xfrm>
            <a:off x="6946938" y="-1"/>
            <a:ext cx="5245061" cy="4822615"/>
          </a:xfrm>
          <a:prstGeom prst="rect">
            <a:avLst/>
          </a:prstGeom>
          <a:noFill/>
          <a:ln>
            <a:noFill/>
          </a:ln>
        </p:spPr>
      </p:pic>
      <p:pic>
        <p:nvPicPr>
          <p:cNvPr id="321" name="Google Shape;321;p62"/>
          <p:cNvPicPr preferRelativeResize="0"/>
          <p:nvPr/>
        </p:nvPicPr>
        <p:blipFill rotWithShape="1">
          <a:blip r:embed="rId3">
            <a:alphaModFix amt="40000"/>
          </a:blip>
          <a:srcRect b="0" l="0" r="0" t="0"/>
          <a:stretch/>
        </p:blipFill>
        <p:spPr>
          <a:xfrm>
            <a:off x="1" y="5332248"/>
            <a:ext cx="12192001" cy="1525531"/>
          </a:xfrm>
          <a:prstGeom prst="rect">
            <a:avLst/>
          </a:prstGeom>
          <a:noFill/>
          <a:ln>
            <a:noFill/>
          </a:ln>
        </p:spPr>
      </p:pic>
      <p:sp>
        <p:nvSpPr>
          <p:cNvPr id="322" name="Google Shape;322;p62"/>
          <p:cNvSpPr txBox="1"/>
          <p:nvPr/>
        </p:nvSpPr>
        <p:spPr>
          <a:xfrm>
            <a:off x="11645461" y="6455023"/>
            <a:ext cx="343339" cy="165815"/>
          </a:xfrm>
          <a:prstGeom prst="rect">
            <a:avLst/>
          </a:prstGeom>
          <a:noFill/>
          <a:ln>
            <a:noFill/>
          </a:ln>
        </p:spPr>
        <p:txBody>
          <a:bodyPr anchorCtr="0" anchor="t" bIns="0" lIns="60950" spcFirstLastPara="1" rIns="0" wrap="square" tIns="0">
            <a:spAutoFit/>
          </a:bodyPr>
          <a:lstStyle/>
          <a:p>
            <a:pPr indent="0" lvl="0" marL="0" marR="0" rtl="0" algn="l">
              <a:lnSpc>
                <a:spcPct val="100000"/>
              </a:lnSpc>
              <a:spcBef>
                <a:spcPts val="0"/>
              </a:spcBef>
              <a:spcAft>
                <a:spcPts val="0"/>
              </a:spcAft>
              <a:buClr>
                <a:srgbClr val="3F3F3F"/>
              </a:buClr>
              <a:buSzPts val="1000"/>
              <a:buFont typeface="Lato"/>
              <a:buNone/>
            </a:pPr>
            <a:fld id="{00000000-1234-1234-1234-123412341234}" type="slidenum">
              <a:rPr b="0" i="0" lang="en-US" sz="1000" u="none" cap="none" strike="noStrike">
                <a:solidFill>
                  <a:srgbClr val="3F3F3F"/>
                </a:solidFill>
                <a:latin typeface="Lato"/>
                <a:ea typeface="Lato"/>
                <a:cs typeface="Lato"/>
                <a:sym typeface="Lato"/>
              </a:rPr>
              <a:t>‹#›</a:t>
            </a:fld>
            <a:endParaRPr b="0" i="0" sz="1000" u="none" cap="none" strike="noStrike">
              <a:solidFill>
                <a:srgbClr val="3F3F3F"/>
              </a:solidFill>
              <a:latin typeface="Lato"/>
              <a:ea typeface="Lato"/>
              <a:cs typeface="Lato"/>
              <a:sym typeface="Lato"/>
            </a:endParaRPr>
          </a:p>
        </p:txBody>
      </p:sp>
      <p:pic>
        <p:nvPicPr>
          <p:cNvPr id="323" name="Google Shape;323;p62"/>
          <p:cNvPicPr preferRelativeResize="0"/>
          <p:nvPr/>
        </p:nvPicPr>
        <p:blipFill rotWithShape="1">
          <a:blip r:embed="rId4">
            <a:alphaModFix/>
          </a:blip>
          <a:srcRect b="0" l="0" r="0" t="0"/>
          <a:stretch/>
        </p:blipFill>
        <p:spPr>
          <a:xfrm>
            <a:off x="10629460" y="6375368"/>
            <a:ext cx="1016000" cy="352213"/>
          </a:xfrm>
          <a:prstGeom prst="rect">
            <a:avLst/>
          </a:prstGeom>
          <a:noFill/>
          <a:ln>
            <a:noFill/>
          </a:ln>
        </p:spPr>
      </p:pic>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24" name="Shape 324"/>
        <p:cNvGrpSpPr/>
        <p:nvPr/>
      </p:nvGrpSpPr>
      <p:grpSpPr>
        <a:xfrm>
          <a:off x="0" y="0"/>
          <a:ext cx="0" cy="0"/>
          <a:chOff x="0" y="0"/>
          <a:chExt cx="0" cy="0"/>
        </a:xfrm>
      </p:grpSpPr>
      <p:sp>
        <p:nvSpPr>
          <p:cNvPr id="325" name="Google Shape;325;p63"/>
          <p:cNvSpPr txBox="1"/>
          <p:nvPr>
            <p:ph type="title"/>
          </p:nvPr>
        </p:nvSpPr>
        <p:spPr>
          <a:xfrm>
            <a:off x="783167" y="685800"/>
            <a:ext cx="10625667" cy="443198"/>
          </a:xfrm>
          <a:prstGeom prst="rect">
            <a:avLst/>
          </a:prstGeom>
          <a:noFill/>
          <a:ln>
            <a:noFill/>
          </a:ln>
        </p:spPr>
        <p:txBody>
          <a:bodyPr anchorCtr="0" anchor="t" bIns="0" lIns="0" spcFirstLastPara="1" rIns="0" wrap="square" tIns="0">
            <a:spAutoFit/>
          </a:bodyPr>
          <a:lstStyle>
            <a:lvl1pPr lvl="0" algn="l">
              <a:lnSpc>
                <a:spcPct val="90000"/>
              </a:lnSpc>
              <a:spcBef>
                <a:spcPts val="0"/>
              </a:spcBef>
              <a:spcAft>
                <a:spcPts val="0"/>
              </a:spcAft>
              <a:buClr>
                <a:schemeClr val="dk1"/>
              </a:buClr>
              <a:buSzPts val="3200"/>
              <a:buFont typeface="Tahoma"/>
              <a:buNone/>
              <a:defRPr b="0" i="0" sz="3200">
                <a:solidFill>
                  <a:schemeClr val="dk1"/>
                </a:solidFill>
                <a:latin typeface="Tahoma"/>
                <a:ea typeface="Tahoma"/>
                <a:cs typeface="Tahoma"/>
                <a:sym typeface="Tahom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6" name="Google Shape;326;p63"/>
          <p:cNvSpPr txBox="1"/>
          <p:nvPr>
            <p:ph idx="1" type="body"/>
          </p:nvPr>
        </p:nvSpPr>
        <p:spPr>
          <a:xfrm>
            <a:off x="783167" y="1468137"/>
            <a:ext cx="10629901" cy="265329"/>
          </a:xfrm>
          <a:prstGeom prst="rect">
            <a:avLst/>
          </a:prstGeom>
          <a:noFill/>
          <a:ln>
            <a:noFill/>
          </a:ln>
        </p:spPr>
        <p:txBody>
          <a:bodyPr anchorCtr="0" anchor="t" bIns="0" lIns="0" spcFirstLastPara="1" rIns="0" wrap="square" tIns="0">
            <a:spAutoFit/>
          </a:bodyPr>
          <a:lstStyle>
            <a:lvl1pPr indent="-228600" lvl="0" marL="457200" algn="l">
              <a:lnSpc>
                <a:spcPct val="120000"/>
              </a:lnSpc>
              <a:spcBef>
                <a:spcPts val="0"/>
              </a:spcBef>
              <a:spcAft>
                <a:spcPts val="0"/>
              </a:spcAft>
              <a:buSzPts val="1440"/>
              <a:buNone/>
              <a:defRPr b="0" i="0">
                <a:solidFill>
                  <a:schemeClr val="dk1"/>
                </a:solidFill>
              </a:defRPr>
            </a:lvl1pPr>
            <a:lvl2pPr indent="-331469" lvl="1" marL="914400" algn="l">
              <a:lnSpc>
                <a:spcPct val="120000"/>
              </a:lnSpc>
              <a:spcBef>
                <a:spcPts val="1067"/>
              </a:spcBef>
              <a:spcAft>
                <a:spcPts val="0"/>
              </a:spcAft>
              <a:buSzPts val="1620"/>
              <a:buChar char="•"/>
              <a:defRPr/>
            </a:lvl2pPr>
            <a:lvl3pPr indent="-331469" lvl="2" marL="1371600" algn="l">
              <a:lnSpc>
                <a:spcPct val="120000"/>
              </a:lnSpc>
              <a:spcBef>
                <a:spcPts val="667"/>
              </a:spcBef>
              <a:spcAft>
                <a:spcPts val="0"/>
              </a:spcAft>
              <a:buSzPts val="1620"/>
              <a:buChar char="•"/>
              <a:defRPr/>
            </a:lvl3pPr>
            <a:lvl4pPr indent="-331469" lvl="3" marL="1828800" algn="l">
              <a:lnSpc>
                <a:spcPct val="120000"/>
              </a:lnSpc>
              <a:spcBef>
                <a:spcPts val="667"/>
              </a:spcBef>
              <a:spcAft>
                <a:spcPts val="0"/>
              </a:spcAft>
              <a:buSzPts val="1620"/>
              <a:buChar char="•"/>
              <a:defRPr/>
            </a:lvl4pPr>
            <a:lvl5pPr indent="-331470" lvl="4" marL="2286000" algn="l">
              <a:lnSpc>
                <a:spcPct val="120000"/>
              </a:lnSpc>
              <a:spcBef>
                <a:spcPts val="667"/>
              </a:spcBef>
              <a:spcAft>
                <a:spcPts val="0"/>
              </a:spcAft>
              <a:buSzPts val="1620"/>
              <a:buChar char="•"/>
              <a:defRPr/>
            </a:lvl5pPr>
            <a:lvl6pPr indent="-342900" lvl="5" marL="2743200" algn="l">
              <a:lnSpc>
                <a:spcPct val="90000"/>
              </a:lnSpc>
              <a:spcBef>
                <a:spcPts val="667"/>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7" name="Google Shape;327;p63"/>
          <p:cNvSpPr txBox="1"/>
          <p:nvPr>
            <p:ph idx="11" type="ftr"/>
          </p:nvPr>
        </p:nvSpPr>
        <p:spPr>
          <a:xfrm>
            <a:off x="0" y="0"/>
            <a:ext cx="3000000" cy="3000000"/>
          </a:xfrm>
          <a:prstGeom prst="rect">
            <a:avLst/>
          </a:prstGeom>
          <a:noFill/>
          <a:ln>
            <a:noFill/>
          </a:ln>
        </p:spPr>
        <p:txBody>
          <a:bodyPr anchorCtr="0" anchor="t" bIns="0" lIns="0" spcFirstLastPara="1" rIns="0" wrap="square" tIns="0">
            <a:noAutofit/>
          </a:bodyPr>
          <a:lstStyle>
            <a:lvl1pPr lvl="0" marR="0" rtl="0" algn="ctr">
              <a:lnSpc>
                <a:spcPct val="100000"/>
              </a:lnSpc>
              <a:spcBef>
                <a:spcPts val="0"/>
              </a:spcBef>
              <a:spcAft>
                <a:spcPts val="0"/>
              </a:spcAft>
              <a:buClr>
                <a:srgbClr val="000000"/>
              </a:buClr>
              <a:buSzPts val="1400"/>
              <a:buFont typeface="Arial"/>
              <a:buNone/>
              <a:defRPr b="0" i="0" sz="1800" u="none" cap="none" strike="noStrike">
                <a:solidFill>
                  <a:srgbClr val="888888"/>
                </a:solidFill>
                <a:latin typeface="Lato"/>
                <a:ea typeface="Lato"/>
                <a:cs typeface="Lato"/>
                <a:sym typeface="Lato"/>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Lato"/>
                <a:ea typeface="Lato"/>
                <a:cs typeface="Lato"/>
                <a:sym typeface="Lato"/>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Lato"/>
                <a:ea typeface="Lato"/>
                <a:cs typeface="Lato"/>
                <a:sym typeface="Lato"/>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Lato"/>
                <a:ea typeface="Lato"/>
                <a:cs typeface="Lato"/>
                <a:sym typeface="Lato"/>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Lato"/>
                <a:ea typeface="Lato"/>
                <a:cs typeface="Lato"/>
                <a:sym typeface="Lato"/>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Lato"/>
                <a:ea typeface="Lato"/>
                <a:cs typeface="Lato"/>
                <a:sym typeface="Lato"/>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Lato"/>
                <a:ea typeface="Lato"/>
                <a:cs typeface="Lato"/>
                <a:sym typeface="Lato"/>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Lato"/>
                <a:ea typeface="Lato"/>
                <a:cs typeface="Lato"/>
                <a:sym typeface="Lato"/>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Lato"/>
                <a:ea typeface="Lato"/>
                <a:cs typeface="Lato"/>
                <a:sym typeface="Lato"/>
              </a:defRPr>
            </a:lvl9pPr>
          </a:lstStyle>
          <a:p/>
        </p:txBody>
      </p:sp>
      <p:sp>
        <p:nvSpPr>
          <p:cNvPr id="328" name="Google Shape;328;p63"/>
          <p:cNvSpPr txBox="1"/>
          <p:nvPr>
            <p:ph idx="10" type="dt"/>
          </p:nvPr>
        </p:nvSpPr>
        <p:spPr>
          <a:xfrm>
            <a:off x="0" y="0"/>
            <a:ext cx="3000000" cy="30000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rgbClr val="888888"/>
                </a:solidFill>
                <a:latin typeface="Lato"/>
                <a:ea typeface="Lato"/>
                <a:cs typeface="Lato"/>
                <a:sym typeface="Lato"/>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Lato"/>
                <a:ea typeface="Lato"/>
                <a:cs typeface="Lato"/>
                <a:sym typeface="Lato"/>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Lato"/>
                <a:ea typeface="Lato"/>
                <a:cs typeface="Lato"/>
                <a:sym typeface="Lato"/>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Lato"/>
                <a:ea typeface="Lato"/>
                <a:cs typeface="Lato"/>
                <a:sym typeface="Lato"/>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Lato"/>
                <a:ea typeface="Lato"/>
                <a:cs typeface="Lato"/>
                <a:sym typeface="Lato"/>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Lato"/>
                <a:ea typeface="Lato"/>
                <a:cs typeface="Lato"/>
                <a:sym typeface="Lato"/>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Lato"/>
                <a:ea typeface="Lato"/>
                <a:cs typeface="Lato"/>
                <a:sym typeface="Lato"/>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Lato"/>
                <a:ea typeface="Lato"/>
                <a:cs typeface="Lato"/>
                <a:sym typeface="Lato"/>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Lato"/>
                <a:ea typeface="Lato"/>
                <a:cs typeface="Lato"/>
                <a:sym typeface="Lato"/>
              </a:defRPr>
            </a:lvl9pPr>
          </a:lstStyle>
          <a:p/>
        </p:txBody>
      </p:sp>
      <p:sp>
        <p:nvSpPr>
          <p:cNvPr id="329" name="Google Shape;329;p63"/>
          <p:cNvSpPr txBox="1"/>
          <p:nvPr>
            <p:ph idx="12" type="sldNum"/>
          </p:nvPr>
        </p:nvSpPr>
        <p:spPr>
          <a:xfrm>
            <a:off x="0" y="0"/>
            <a:ext cx="3000000" cy="3000000"/>
          </a:xfrm>
          <a:prstGeom prst="rect">
            <a:avLst/>
          </a:prstGeom>
          <a:noFill/>
          <a:ln>
            <a:noFill/>
          </a:ln>
        </p:spPr>
        <p:txBody>
          <a:bodyPr anchorCtr="0" anchor="t" bIns="0" lIns="0" spcFirstLastPara="1" rIns="0" wrap="square" tIns="0">
            <a:noAutofit/>
          </a:bodyPr>
          <a:lstStyle>
            <a:lvl1pPr indent="0" lvl="0" marL="50799" marR="0" rtl="0" algn="l">
              <a:lnSpc>
                <a:spcPct val="100000"/>
              </a:lnSpc>
              <a:spcBef>
                <a:spcPts val="0"/>
              </a:spcBef>
              <a:spcAft>
                <a:spcPts val="0"/>
              </a:spcAft>
              <a:buClr>
                <a:srgbClr val="000000"/>
              </a:buClr>
              <a:buSzPts val="1000"/>
              <a:buFont typeface="Arial"/>
              <a:buNone/>
              <a:defRPr b="0" i="0" sz="1000" u="none" cap="none" strike="noStrike">
                <a:solidFill>
                  <a:srgbClr val="404040"/>
                </a:solidFill>
                <a:latin typeface="Tahoma"/>
                <a:ea typeface="Tahoma"/>
                <a:cs typeface="Tahoma"/>
                <a:sym typeface="Tahoma"/>
              </a:defRPr>
            </a:lvl1pPr>
            <a:lvl2pPr indent="0" lvl="1" marL="50799" marR="0" rtl="0" algn="l">
              <a:lnSpc>
                <a:spcPct val="100000"/>
              </a:lnSpc>
              <a:spcBef>
                <a:spcPts val="0"/>
              </a:spcBef>
              <a:spcAft>
                <a:spcPts val="0"/>
              </a:spcAft>
              <a:buClr>
                <a:srgbClr val="000000"/>
              </a:buClr>
              <a:buSzPts val="1000"/>
              <a:buFont typeface="Arial"/>
              <a:buNone/>
              <a:defRPr b="0" i="0" sz="1000" u="none" cap="none" strike="noStrike">
                <a:solidFill>
                  <a:srgbClr val="404040"/>
                </a:solidFill>
                <a:latin typeface="Tahoma"/>
                <a:ea typeface="Tahoma"/>
                <a:cs typeface="Tahoma"/>
                <a:sym typeface="Tahoma"/>
              </a:defRPr>
            </a:lvl2pPr>
            <a:lvl3pPr indent="0" lvl="2" marL="50799" marR="0" rtl="0" algn="l">
              <a:lnSpc>
                <a:spcPct val="100000"/>
              </a:lnSpc>
              <a:spcBef>
                <a:spcPts val="0"/>
              </a:spcBef>
              <a:spcAft>
                <a:spcPts val="0"/>
              </a:spcAft>
              <a:buClr>
                <a:srgbClr val="000000"/>
              </a:buClr>
              <a:buSzPts val="1000"/>
              <a:buFont typeface="Arial"/>
              <a:buNone/>
              <a:defRPr b="0" i="0" sz="1000" u="none" cap="none" strike="noStrike">
                <a:solidFill>
                  <a:srgbClr val="404040"/>
                </a:solidFill>
                <a:latin typeface="Tahoma"/>
                <a:ea typeface="Tahoma"/>
                <a:cs typeface="Tahoma"/>
                <a:sym typeface="Tahoma"/>
              </a:defRPr>
            </a:lvl3pPr>
            <a:lvl4pPr indent="0" lvl="3" marL="50799" marR="0" rtl="0" algn="l">
              <a:lnSpc>
                <a:spcPct val="100000"/>
              </a:lnSpc>
              <a:spcBef>
                <a:spcPts val="0"/>
              </a:spcBef>
              <a:spcAft>
                <a:spcPts val="0"/>
              </a:spcAft>
              <a:buClr>
                <a:srgbClr val="000000"/>
              </a:buClr>
              <a:buSzPts val="1000"/>
              <a:buFont typeface="Arial"/>
              <a:buNone/>
              <a:defRPr b="0" i="0" sz="1000" u="none" cap="none" strike="noStrike">
                <a:solidFill>
                  <a:srgbClr val="404040"/>
                </a:solidFill>
                <a:latin typeface="Tahoma"/>
                <a:ea typeface="Tahoma"/>
                <a:cs typeface="Tahoma"/>
                <a:sym typeface="Tahoma"/>
              </a:defRPr>
            </a:lvl4pPr>
            <a:lvl5pPr indent="0" lvl="4" marL="50799" marR="0" rtl="0" algn="l">
              <a:lnSpc>
                <a:spcPct val="100000"/>
              </a:lnSpc>
              <a:spcBef>
                <a:spcPts val="0"/>
              </a:spcBef>
              <a:spcAft>
                <a:spcPts val="0"/>
              </a:spcAft>
              <a:buClr>
                <a:srgbClr val="000000"/>
              </a:buClr>
              <a:buSzPts val="1000"/>
              <a:buFont typeface="Arial"/>
              <a:buNone/>
              <a:defRPr b="0" i="0" sz="1000" u="none" cap="none" strike="noStrike">
                <a:solidFill>
                  <a:srgbClr val="404040"/>
                </a:solidFill>
                <a:latin typeface="Tahoma"/>
                <a:ea typeface="Tahoma"/>
                <a:cs typeface="Tahoma"/>
                <a:sym typeface="Tahoma"/>
              </a:defRPr>
            </a:lvl5pPr>
            <a:lvl6pPr indent="0" lvl="5" marL="50799" marR="0" rtl="0" algn="l">
              <a:lnSpc>
                <a:spcPct val="100000"/>
              </a:lnSpc>
              <a:spcBef>
                <a:spcPts val="0"/>
              </a:spcBef>
              <a:spcAft>
                <a:spcPts val="0"/>
              </a:spcAft>
              <a:buClr>
                <a:srgbClr val="000000"/>
              </a:buClr>
              <a:buSzPts val="1000"/>
              <a:buFont typeface="Arial"/>
              <a:buNone/>
              <a:defRPr b="0" i="0" sz="1000" u="none" cap="none" strike="noStrike">
                <a:solidFill>
                  <a:srgbClr val="404040"/>
                </a:solidFill>
                <a:latin typeface="Tahoma"/>
                <a:ea typeface="Tahoma"/>
                <a:cs typeface="Tahoma"/>
                <a:sym typeface="Tahoma"/>
              </a:defRPr>
            </a:lvl6pPr>
            <a:lvl7pPr indent="0" lvl="6" marL="50799" marR="0" rtl="0" algn="l">
              <a:lnSpc>
                <a:spcPct val="100000"/>
              </a:lnSpc>
              <a:spcBef>
                <a:spcPts val="0"/>
              </a:spcBef>
              <a:spcAft>
                <a:spcPts val="0"/>
              </a:spcAft>
              <a:buClr>
                <a:srgbClr val="000000"/>
              </a:buClr>
              <a:buSzPts val="1000"/>
              <a:buFont typeface="Arial"/>
              <a:buNone/>
              <a:defRPr b="0" i="0" sz="1000" u="none" cap="none" strike="noStrike">
                <a:solidFill>
                  <a:srgbClr val="404040"/>
                </a:solidFill>
                <a:latin typeface="Tahoma"/>
                <a:ea typeface="Tahoma"/>
                <a:cs typeface="Tahoma"/>
                <a:sym typeface="Tahoma"/>
              </a:defRPr>
            </a:lvl7pPr>
            <a:lvl8pPr indent="0" lvl="7" marL="50799" marR="0" rtl="0" algn="l">
              <a:lnSpc>
                <a:spcPct val="100000"/>
              </a:lnSpc>
              <a:spcBef>
                <a:spcPts val="0"/>
              </a:spcBef>
              <a:spcAft>
                <a:spcPts val="0"/>
              </a:spcAft>
              <a:buClr>
                <a:srgbClr val="000000"/>
              </a:buClr>
              <a:buSzPts val="1000"/>
              <a:buFont typeface="Arial"/>
              <a:buNone/>
              <a:defRPr b="0" i="0" sz="1000" u="none" cap="none" strike="noStrike">
                <a:solidFill>
                  <a:srgbClr val="404040"/>
                </a:solidFill>
                <a:latin typeface="Tahoma"/>
                <a:ea typeface="Tahoma"/>
                <a:cs typeface="Tahoma"/>
                <a:sym typeface="Tahoma"/>
              </a:defRPr>
            </a:lvl8pPr>
            <a:lvl9pPr indent="0" lvl="8" marL="50799" marR="0" rtl="0" algn="l">
              <a:lnSpc>
                <a:spcPct val="100000"/>
              </a:lnSpc>
              <a:spcBef>
                <a:spcPts val="0"/>
              </a:spcBef>
              <a:spcAft>
                <a:spcPts val="0"/>
              </a:spcAft>
              <a:buClr>
                <a:srgbClr val="000000"/>
              </a:buClr>
              <a:buSzPts val="1000"/>
              <a:buFont typeface="Arial"/>
              <a:buNone/>
              <a:defRPr b="0" i="0" sz="1000" u="none" cap="none" strike="noStrike">
                <a:solidFill>
                  <a:srgbClr val="404040"/>
                </a:solidFill>
                <a:latin typeface="Tahoma"/>
                <a:ea typeface="Tahoma"/>
                <a:cs typeface="Tahoma"/>
                <a:sym typeface="Tahoma"/>
              </a:defRPr>
            </a:lvl9pPr>
          </a:lstStyle>
          <a:p>
            <a:pPr indent="0" lvl="0" marL="50799"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335" name="Shape 335"/>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Column + Image Left">
  <p:cSld name="1 Column + Image Left">
    <p:spTree>
      <p:nvGrpSpPr>
        <p:cNvPr id="27" name="Shape 27"/>
        <p:cNvGrpSpPr/>
        <p:nvPr/>
      </p:nvGrpSpPr>
      <p:grpSpPr>
        <a:xfrm>
          <a:off x="0" y="0"/>
          <a:ext cx="0" cy="0"/>
          <a:chOff x="0" y="0"/>
          <a:chExt cx="0" cy="0"/>
        </a:xfrm>
      </p:grpSpPr>
      <p:sp>
        <p:nvSpPr>
          <p:cNvPr id="28" name="Google Shape;28;p17"/>
          <p:cNvSpPr/>
          <p:nvPr/>
        </p:nvSpPr>
        <p:spPr>
          <a:xfrm>
            <a:off x="3059031" y="840424"/>
            <a:ext cx="1709211" cy="5560875"/>
          </a:xfrm>
          <a:custGeom>
            <a:rect b="b" l="l" r="r" t="t"/>
            <a:pathLst>
              <a:path extrusionOk="0" h="10287002" w="3161850">
                <a:moveTo>
                  <a:pt x="3007140" y="0"/>
                </a:moveTo>
                <a:lnTo>
                  <a:pt x="3161850" y="0"/>
                </a:lnTo>
                <a:lnTo>
                  <a:pt x="154710" y="10287002"/>
                </a:lnTo>
                <a:lnTo>
                  <a:pt x="0" y="10287002"/>
                </a:lnTo>
                <a:close/>
              </a:path>
            </a:pathLst>
          </a:custGeom>
          <a:solidFill>
            <a:schemeClr val="lt2"/>
          </a:solidFill>
          <a:ln>
            <a:noFill/>
          </a:ln>
        </p:spPr>
        <p:txBody>
          <a:bodyPr anchorCtr="0" anchor="ctr" bIns="60950" lIns="121900" spcFirstLastPara="1" rIns="121900" wrap="square" tIns="60950">
            <a:noAutofit/>
          </a:bodyPr>
          <a:lstStyle/>
          <a:p>
            <a:pPr indent="0" lvl="0" marL="0" marR="0" rtl="0" algn="ctr">
              <a:lnSpc>
                <a:spcPct val="100000"/>
              </a:lnSpc>
              <a:spcBef>
                <a:spcPts val="0"/>
              </a:spcBef>
              <a:spcAft>
                <a:spcPts val="0"/>
              </a:spcAft>
              <a:buClr>
                <a:srgbClr val="000000"/>
              </a:buClr>
              <a:buSzPts val="3600"/>
              <a:buFont typeface="Arial"/>
              <a:buNone/>
            </a:pPr>
            <a:r>
              <a:t/>
            </a:r>
            <a:endParaRPr b="0" i="0" sz="3600" u="none" cap="none" strike="noStrike">
              <a:solidFill>
                <a:schemeClr val="lt1"/>
              </a:solidFill>
              <a:latin typeface="Lato Light"/>
              <a:ea typeface="Lato Light"/>
              <a:cs typeface="Lato Light"/>
              <a:sym typeface="Lato Light"/>
            </a:endParaRPr>
          </a:p>
        </p:txBody>
      </p:sp>
      <p:sp>
        <p:nvSpPr>
          <p:cNvPr id="29" name="Google Shape;29;p17"/>
          <p:cNvSpPr/>
          <p:nvPr>
            <p:ph idx="2" type="pic"/>
          </p:nvPr>
        </p:nvSpPr>
        <p:spPr>
          <a:xfrm>
            <a:off x="782942" y="1370315"/>
            <a:ext cx="4144660" cy="4144660"/>
          </a:xfrm>
          <a:prstGeom prst="rect">
            <a:avLst/>
          </a:prstGeom>
          <a:gradFill>
            <a:gsLst>
              <a:gs pos="0">
                <a:schemeClr val="lt1"/>
              </a:gs>
              <a:gs pos="100000">
                <a:srgbClr val="A5A5A5"/>
              </a:gs>
            </a:gsLst>
            <a:lin ang="8100000" scaled="0"/>
          </a:gradFill>
          <a:ln>
            <a:noFill/>
          </a:ln>
        </p:spPr>
      </p:sp>
      <p:sp>
        <p:nvSpPr>
          <p:cNvPr id="30" name="Google Shape;30;p17"/>
          <p:cNvSpPr txBox="1"/>
          <p:nvPr>
            <p:ph type="title"/>
          </p:nvPr>
        </p:nvSpPr>
        <p:spPr>
          <a:xfrm>
            <a:off x="6211355" y="2665715"/>
            <a:ext cx="5201712" cy="1218667"/>
          </a:xfrm>
          <a:prstGeom prst="rect">
            <a:avLst/>
          </a:prstGeom>
          <a:noFill/>
          <a:ln>
            <a:noFill/>
          </a:ln>
        </p:spPr>
        <p:txBody>
          <a:bodyPr anchorCtr="0" anchor="t" bIns="182875" lIns="0" spcFirstLastPara="1" rIns="0" wrap="square" tIns="0">
            <a:spAutoFit/>
          </a:bodyPr>
          <a:lstStyle>
            <a:lvl1pPr lvl="0" algn="l">
              <a:lnSpc>
                <a:spcPct val="90000"/>
              </a:lnSpc>
              <a:spcBef>
                <a:spcPts val="0"/>
              </a:spcBef>
              <a:spcAft>
                <a:spcPts val="0"/>
              </a:spcAft>
              <a:buClr>
                <a:schemeClr val="dk1"/>
              </a:buClr>
              <a:buSzPts val="3733"/>
              <a:buFont typeface="Lato Light"/>
              <a:buNone/>
              <a:defRPr sz="3733"/>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p17"/>
          <p:cNvSpPr txBox="1"/>
          <p:nvPr>
            <p:ph idx="1" type="body"/>
          </p:nvPr>
        </p:nvSpPr>
        <p:spPr>
          <a:xfrm>
            <a:off x="6211355" y="3448051"/>
            <a:ext cx="5201712" cy="265287"/>
          </a:xfrm>
          <a:prstGeom prst="rect">
            <a:avLst/>
          </a:prstGeom>
          <a:noFill/>
          <a:ln>
            <a:noFill/>
          </a:ln>
        </p:spPr>
        <p:txBody>
          <a:bodyPr anchorCtr="0" anchor="t" bIns="0" lIns="0" spcFirstLastPara="1" rIns="0" wrap="square" tIns="0">
            <a:spAutoFit/>
          </a:bodyPr>
          <a:lstStyle>
            <a:lvl1pPr indent="-228600" lvl="0" marL="457200" algn="l">
              <a:lnSpc>
                <a:spcPct val="120000"/>
              </a:lnSpc>
              <a:spcBef>
                <a:spcPts val="0"/>
              </a:spcBef>
              <a:spcAft>
                <a:spcPts val="0"/>
              </a:spcAft>
              <a:buSzPts val="1620"/>
              <a:buNone/>
              <a:defRPr/>
            </a:lvl1pPr>
            <a:lvl2pPr indent="-331469" lvl="1" marL="914400" algn="l">
              <a:lnSpc>
                <a:spcPct val="120000"/>
              </a:lnSpc>
              <a:spcBef>
                <a:spcPts val="1067"/>
              </a:spcBef>
              <a:spcAft>
                <a:spcPts val="0"/>
              </a:spcAft>
              <a:buSzPts val="1620"/>
              <a:buChar char="•"/>
              <a:defRPr/>
            </a:lvl2pPr>
            <a:lvl3pPr indent="-331469" lvl="2" marL="1371600" algn="l">
              <a:lnSpc>
                <a:spcPct val="120000"/>
              </a:lnSpc>
              <a:spcBef>
                <a:spcPts val="667"/>
              </a:spcBef>
              <a:spcAft>
                <a:spcPts val="0"/>
              </a:spcAft>
              <a:buSzPts val="1620"/>
              <a:buChar char="•"/>
              <a:defRPr/>
            </a:lvl3pPr>
            <a:lvl4pPr indent="-331469" lvl="3" marL="1828800" algn="l">
              <a:lnSpc>
                <a:spcPct val="120000"/>
              </a:lnSpc>
              <a:spcBef>
                <a:spcPts val="667"/>
              </a:spcBef>
              <a:spcAft>
                <a:spcPts val="0"/>
              </a:spcAft>
              <a:buSzPts val="1620"/>
              <a:buChar char="•"/>
              <a:defRPr/>
            </a:lvl4pPr>
            <a:lvl5pPr indent="-331470" lvl="4" marL="2286000" algn="l">
              <a:lnSpc>
                <a:spcPct val="120000"/>
              </a:lnSpc>
              <a:spcBef>
                <a:spcPts val="667"/>
              </a:spcBef>
              <a:spcAft>
                <a:spcPts val="0"/>
              </a:spcAft>
              <a:buSzPts val="1620"/>
              <a:buChar char="•"/>
              <a:defRPr/>
            </a:lvl5pPr>
            <a:lvl6pPr indent="-342900" lvl="5" marL="2743200" algn="l">
              <a:lnSpc>
                <a:spcPct val="90000"/>
              </a:lnSpc>
              <a:spcBef>
                <a:spcPts val="667"/>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Divider Slide" showMasterSp="0">
  <p:cSld name="1_Divider Slide">
    <p:spTree>
      <p:nvGrpSpPr>
        <p:cNvPr id="336" name="Shape 336"/>
        <p:cNvGrpSpPr/>
        <p:nvPr/>
      </p:nvGrpSpPr>
      <p:grpSpPr>
        <a:xfrm>
          <a:off x="0" y="0"/>
          <a:ext cx="0" cy="0"/>
          <a:chOff x="0" y="0"/>
          <a:chExt cx="0" cy="0"/>
        </a:xfrm>
      </p:grpSpPr>
      <p:sp>
        <p:nvSpPr>
          <p:cNvPr id="337" name="Google Shape;337;p20"/>
          <p:cNvSpPr/>
          <p:nvPr>
            <p:ph idx="2" type="pic"/>
          </p:nvPr>
        </p:nvSpPr>
        <p:spPr>
          <a:xfrm>
            <a:off x="0" y="0"/>
            <a:ext cx="12192000" cy="6858000"/>
          </a:xfrm>
          <a:prstGeom prst="rect">
            <a:avLst/>
          </a:prstGeom>
          <a:gradFill>
            <a:gsLst>
              <a:gs pos="0">
                <a:srgbClr val="7F7F7F"/>
              </a:gs>
              <a:gs pos="100000">
                <a:schemeClr val="dk1"/>
              </a:gs>
            </a:gsLst>
            <a:lin ang="8100000" scaled="0"/>
          </a:gradFill>
          <a:ln>
            <a:noFill/>
          </a:ln>
        </p:spPr>
      </p:sp>
      <p:sp>
        <p:nvSpPr>
          <p:cNvPr id="338" name="Google Shape;338;p20"/>
          <p:cNvSpPr txBox="1"/>
          <p:nvPr>
            <p:ph type="title"/>
          </p:nvPr>
        </p:nvSpPr>
        <p:spPr>
          <a:xfrm>
            <a:off x="788915" y="3429000"/>
            <a:ext cx="7372951" cy="849463"/>
          </a:xfrm>
          <a:prstGeom prst="rect">
            <a:avLst/>
          </a:prstGeom>
          <a:noFill/>
          <a:ln>
            <a:noFill/>
          </a:ln>
        </p:spPr>
        <p:txBody>
          <a:bodyPr anchorCtr="0" anchor="t" bIns="182875" lIns="0" spcFirstLastPara="1" rIns="0" wrap="square" tIns="0">
            <a:spAutoFit/>
          </a:bodyPr>
          <a:lstStyle>
            <a:lvl1pPr lvl="0" algn="l">
              <a:lnSpc>
                <a:spcPct val="90000"/>
              </a:lnSpc>
              <a:spcBef>
                <a:spcPts val="0"/>
              </a:spcBef>
              <a:spcAft>
                <a:spcPts val="0"/>
              </a:spcAft>
              <a:buClr>
                <a:schemeClr val="dk1"/>
              </a:buClr>
              <a:buSzPts val="4800"/>
              <a:buFont typeface="Lato Light"/>
              <a:buNone/>
              <a:defRPr sz="48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9" name="Google Shape;339;p20"/>
          <p:cNvSpPr txBox="1"/>
          <p:nvPr>
            <p:ph idx="1" type="body"/>
          </p:nvPr>
        </p:nvSpPr>
        <p:spPr>
          <a:xfrm>
            <a:off x="781051" y="4357193"/>
            <a:ext cx="4125383" cy="180627"/>
          </a:xfrm>
          <a:prstGeom prst="rect">
            <a:avLst/>
          </a:prstGeom>
          <a:noFill/>
          <a:ln>
            <a:noFill/>
          </a:ln>
        </p:spPr>
        <p:txBody>
          <a:bodyPr anchorCtr="0" anchor="t" bIns="0" lIns="0" spcFirstLastPara="1" rIns="0" wrap="square" tIns="0">
            <a:spAutoFit/>
          </a:bodyPr>
          <a:lstStyle>
            <a:lvl1pPr indent="-228600" lvl="0" marL="457200" algn="l">
              <a:lnSpc>
                <a:spcPct val="80000"/>
              </a:lnSpc>
              <a:spcBef>
                <a:spcPts val="0"/>
              </a:spcBef>
              <a:spcAft>
                <a:spcPts val="0"/>
              </a:spcAft>
              <a:buSzPts val="1320"/>
              <a:buNone/>
              <a:defRPr b="0" i="0" sz="1467">
                <a:solidFill>
                  <a:srgbClr val="A5A5A5"/>
                </a:solidFill>
                <a:latin typeface="Lato Light"/>
                <a:ea typeface="Lato Light"/>
                <a:cs typeface="Lato Light"/>
                <a:sym typeface="Lato Light"/>
              </a:defRPr>
            </a:lvl1pPr>
            <a:lvl2pPr indent="-228600" lvl="1" marL="914400" algn="l">
              <a:lnSpc>
                <a:spcPct val="90000"/>
              </a:lnSpc>
              <a:spcBef>
                <a:spcPts val="800"/>
              </a:spcBef>
              <a:spcAft>
                <a:spcPts val="0"/>
              </a:spcAft>
              <a:buSzPts val="1440"/>
              <a:buNone/>
              <a:defRPr/>
            </a:lvl2pPr>
            <a:lvl3pPr indent="-228600" lvl="2" marL="1371600" algn="l">
              <a:lnSpc>
                <a:spcPct val="90000"/>
              </a:lnSpc>
              <a:spcBef>
                <a:spcPts val="667"/>
              </a:spcBef>
              <a:spcAft>
                <a:spcPts val="0"/>
              </a:spcAft>
              <a:buSzPts val="1320"/>
              <a:buNone/>
              <a:defRPr/>
            </a:lvl3pPr>
            <a:lvl4pPr indent="-228600" lvl="3" marL="1828800" algn="l">
              <a:lnSpc>
                <a:spcPct val="90000"/>
              </a:lnSpc>
              <a:spcBef>
                <a:spcPts val="667"/>
              </a:spcBef>
              <a:spcAft>
                <a:spcPts val="0"/>
              </a:spcAft>
              <a:buSzPts val="1200"/>
              <a:buNone/>
              <a:defRPr/>
            </a:lvl4pPr>
            <a:lvl5pPr indent="-228600" lvl="4" marL="2286000" algn="l">
              <a:lnSpc>
                <a:spcPct val="90000"/>
              </a:lnSpc>
              <a:spcBef>
                <a:spcPts val="667"/>
              </a:spcBef>
              <a:spcAft>
                <a:spcPts val="0"/>
              </a:spcAft>
              <a:buSzPts val="1080"/>
              <a:buNone/>
              <a:defRPr/>
            </a:lvl5pPr>
            <a:lvl6pPr indent="-342900" lvl="5" marL="2743200" algn="l">
              <a:lnSpc>
                <a:spcPct val="90000"/>
              </a:lnSpc>
              <a:spcBef>
                <a:spcPts val="667"/>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 Brand" showMasterSp="0">
  <p:cSld name="Title Slide - Brand">
    <p:spTree>
      <p:nvGrpSpPr>
        <p:cNvPr id="340" name="Shape 340"/>
        <p:cNvGrpSpPr/>
        <p:nvPr/>
      </p:nvGrpSpPr>
      <p:grpSpPr>
        <a:xfrm>
          <a:off x="0" y="0"/>
          <a:ext cx="0" cy="0"/>
          <a:chOff x="0" y="0"/>
          <a:chExt cx="0" cy="0"/>
        </a:xfrm>
      </p:grpSpPr>
      <p:pic>
        <p:nvPicPr>
          <p:cNvPr id="341" name="Google Shape;341;p93"/>
          <p:cNvPicPr preferRelativeResize="0"/>
          <p:nvPr/>
        </p:nvPicPr>
        <p:blipFill rotWithShape="1">
          <a:blip r:embed="rId2">
            <a:alphaModFix/>
          </a:blip>
          <a:srcRect b="0" l="0" r="0" t="0"/>
          <a:stretch/>
        </p:blipFill>
        <p:spPr>
          <a:xfrm>
            <a:off x="-1" y="4083285"/>
            <a:ext cx="12191999" cy="2774716"/>
          </a:xfrm>
          <a:prstGeom prst="rect">
            <a:avLst/>
          </a:prstGeom>
          <a:noFill/>
          <a:ln>
            <a:noFill/>
          </a:ln>
        </p:spPr>
      </p:pic>
      <p:pic>
        <p:nvPicPr>
          <p:cNvPr id="342" name="Google Shape;342;p93"/>
          <p:cNvPicPr preferRelativeResize="0"/>
          <p:nvPr/>
        </p:nvPicPr>
        <p:blipFill rotWithShape="1">
          <a:blip r:embed="rId3">
            <a:alphaModFix/>
          </a:blip>
          <a:srcRect b="23882" l="-3539" r="59593" t="3"/>
          <a:stretch/>
        </p:blipFill>
        <p:spPr>
          <a:xfrm>
            <a:off x="10290874" y="448"/>
            <a:ext cx="1901125" cy="6857553"/>
          </a:xfrm>
          <a:prstGeom prst="rect">
            <a:avLst/>
          </a:prstGeom>
          <a:noFill/>
          <a:ln>
            <a:noFill/>
          </a:ln>
        </p:spPr>
      </p:pic>
      <p:sp>
        <p:nvSpPr>
          <p:cNvPr id="343" name="Google Shape;343;p93"/>
          <p:cNvSpPr txBox="1"/>
          <p:nvPr>
            <p:ph idx="1" type="body"/>
          </p:nvPr>
        </p:nvSpPr>
        <p:spPr>
          <a:xfrm>
            <a:off x="790467" y="3168417"/>
            <a:ext cx="3043767" cy="245195"/>
          </a:xfrm>
          <a:prstGeom prst="rect">
            <a:avLst/>
          </a:prstGeom>
          <a:noFill/>
          <a:ln>
            <a:noFill/>
          </a:ln>
        </p:spPr>
        <p:txBody>
          <a:bodyPr anchorCtr="0" anchor="t" bIns="45700" lIns="0" spcFirstLastPara="1" rIns="0" wrap="square" tIns="0">
            <a:spAutoFit/>
          </a:bodyPr>
          <a:lstStyle>
            <a:lvl1pPr indent="-228600" lvl="0" marL="457200" algn="l">
              <a:lnSpc>
                <a:spcPct val="80000"/>
              </a:lnSpc>
              <a:spcBef>
                <a:spcPts val="0"/>
              </a:spcBef>
              <a:spcAft>
                <a:spcPts val="0"/>
              </a:spcAft>
              <a:buSzPts val="1440"/>
              <a:buNone/>
              <a:defRPr b="0" i="0" sz="1600" cap="none">
                <a:solidFill>
                  <a:schemeClr val="lt2"/>
                </a:solidFill>
                <a:latin typeface="Roboto Condensed"/>
                <a:ea typeface="Roboto Condensed"/>
                <a:cs typeface="Roboto Condensed"/>
                <a:sym typeface="Roboto Condensed"/>
              </a:defRPr>
            </a:lvl1pPr>
            <a:lvl2pPr indent="-228600" lvl="1" marL="914400" algn="l">
              <a:lnSpc>
                <a:spcPct val="90000"/>
              </a:lnSpc>
              <a:spcBef>
                <a:spcPts val="800"/>
              </a:spcBef>
              <a:spcAft>
                <a:spcPts val="0"/>
              </a:spcAft>
              <a:buSzPts val="1440"/>
              <a:buNone/>
              <a:defRPr/>
            </a:lvl2pPr>
            <a:lvl3pPr indent="-228600" lvl="2" marL="1371600" algn="l">
              <a:lnSpc>
                <a:spcPct val="90000"/>
              </a:lnSpc>
              <a:spcBef>
                <a:spcPts val="667"/>
              </a:spcBef>
              <a:spcAft>
                <a:spcPts val="0"/>
              </a:spcAft>
              <a:buSzPts val="1320"/>
              <a:buNone/>
              <a:defRPr/>
            </a:lvl3pPr>
            <a:lvl4pPr indent="-228600" lvl="3" marL="1828800" algn="l">
              <a:lnSpc>
                <a:spcPct val="90000"/>
              </a:lnSpc>
              <a:spcBef>
                <a:spcPts val="667"/>
              </a:spcBef>
              <a:spcAft>
                <a:spcPts val="0"/>
              </a:spcAft>
              <a:buSzPts val="1200"/>
              <a:buNone/>
              <a:defRPr/>
            </a:lvl4pPr>
            <a:lvl5pPr indent="-228600" lvl="4" marL="2286000" algn="l">
              <a:lnSpc>
                <a:spcPct val="90000"/>
              </a:lnSpc>
              <a:spcBef>
                <a:spcPts val="667"/>
              </a:spcBef>
              <a:spcAft>
                <a:spcPts val="0"/>
              </a:spcAft>
              <a:buSzPts val="1080"/>
              <a:buNone/>
              <a:defRPr/>
            </a:lvl5pPr>
            <a:lvl6pPr indent="-342900" lvl="5" marL="2743200" algn="l">
              <a:lnSpc>
                <a:spcPct val="90000"/>
              </a:lnSpc>
              <a:spcBef>
                <a:spcPts val="667"/>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4" name="Google Shape;344;p93"/>
          <p:cNvSpPr txBox="1"/>
          <p:nvPr>
            <p:ph type="title"/>
          </p:nvPr>
        </p:nvSpPr>
        <p:spPr>
          <a:xfrm>
            <a:off x="788915" y="3429000"/>
            <a:ext cx="7673768" cy="1514261"/>
          </a:xfrm>
          <a:prstGeom prst="rect">
            <a:avLst/>
          </a:prstGeom>
          <a:noFill/>
          <a:ln>
            <a:noFill/>
          </a:ln>
        </p:spPr>
        <p:txBody>
          <a:bodyPr anchorCtr="0" anchor="t" bIns="182875" lIns="0" spcFirstLastPara="1" rIns="0" wrap="square" tIns="0">
            <a:spAutoFit/>
          </a:bodyPr>
          <a:lstStyle>
            <a:lvl1pPr lvl="0" algn="l">
              <a:lnSpc>
                <a:spcPct val="90000"/>
              </a:lnSpc>
              <a:spcBef>
                <a:spcPts val="0"/>
              </a:spcBef>
              <a:spcAft>
                <a:spcPts val="0"/>
              </a:spcAft>
              <a:buClr>
                <a:schemeClr val="dk1"/>
              </a:buClr>
              <a:buSzPts val="4800"/>
              <a:buFont typeface="Lato Light"/>
              <a:buNone/>
              <a:defRPr sz="48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45" name="Google Shape;345;p93"/>
          <p:cNvSpPr txBox="1"/>
          <p:nvPr>
            <p:ph idx="2" type="body"/>
          </p:nvPr>
        </p:nvSpPr>
        <p:spPr>
          <a:xfrm>
            <a:off x="790467" y="4376352"/>
            <a:ext cx="4125383" cy="164084"/>
          </a:xfrm>
          <a:prstGeom prst="rect">
            <a:avLst/>
          </a:prstGeom>
          <a:noFill/>
          <a:ln>
            <a:noFill/>
          </a:ln>
        </p:spPr>
        <p:txBody>
          <a:bodyPr anchorCtr="0" anchor="t" bIns="0" lIns="0" spcFirstLastPara="1" rIns="0" wrap="square" tIns="0">
            <a:spAutoFit/>
          </a:bodyPr>
          <a:lstStyle>
            <a:lvl1pPr indent="-228600" lvl="0" marL="457200" algn="l">
              <a:lnSpc>
                <a:spcPct val="80000"/>
              </a:lnSpc>
              <a:spcBef>
                <a:spcPts val="0"/>
              </a:spcBef>
              <a:spcAft>
                <a:spcPts val="0"/>
              </a:spcAft>
              <a:buSzPts val="1200"/>
              <a:buNone/>
              <a:defRPr b="0" i="0" sz="1333">
                <a:solidFill>
                  <a:srgbClr val="7F7F7F"/>
                </a:solidFill>
                <a:latin typeface="Lato Light"/>
                <a:ea typeface="Lato Light"/>
                <a:cs typeface="Lato Light"/>
                <a:sym typeface="Lato Light"/>
              </a:defRPr>
            </a:lvl1pPr>
            <a:lvl2pPr indent="-228600" lvl="1" marL="914400" algn="l">
              <a:lnSpc>
                <a:spcPct val="90000"/>
              </a:lnSpc>
              <a:spcBef>
                <a:spcPts val="800"/>
              </a:spcBef>
              <a:spcAft>
                <a:spcPts val="0"/>
              </a:spcAft>
              <a:buSzPts val="1440"/>
              <a:buNone/>
              <a:defRPr/>
            </a:lvl2pPr>
            <a:lvl3pPr indent="-228600" lvl="2" marL="1371600" algn="l">
              <a:lnSpc>
                <a:spcPct val="90000"/>
              </a:lnSpc>
              <a:spcBef>
                <a:spcPts val="667"/>
              </a:spcBef>
              <a:spcAft>
                <a:spcPts val="0"/>
              </a:spcAft>
              <a:buSzPts val="1320"/>
              <a:buNone/>
              <a:defRPr/>
            </a:lvl3pPr>
            <a:lvl4pPr indent="-228600" lvl="3" marL="1828800" algn="l">
              <a:lnSpc>
                <a:spcPct val="90000"/>
              </a:lnSpc>
              <a:spcBef>
                <a:spcPts val="667"/>
              </a:spcBef>
              <a:spcAft>
                <a:spcPts val="0"/>
              </a:spcAft>
              <a:buSzPts val="1200"/>
              <a:buNone/>
              <a:defRPr/>
            </a:lvl4pPr>
            <a:lvl5pPr indent="-228600" lvl="4" marL="2286000" algn="l">
              <a:lnSpc>
                <a:spcPct val="90000"/>
              </a:lnSpc>
              <a:spcBef>
                <a:spcPts val="667"/>
              </a:spcBef>
              <a:spcAft>
                <a:spcPts val="0"/>
              </a:spcAft>
              <a:buSzPts val="1080"/>
              <a:buNone/>
              <a:defRPr/>
            </a:lvl5pPr>
            <a:lvl6pPr indent="-342900" lvl="5" marL="2743200" algn="l">
              <a:lnSpc>
                <a:spcPct val="90000"/>
              </a:lnSpc>
              <a:spcBef>
                <a:spcPts val="667"/>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346" name="Google Shape;346;p93"/>
          <p:cNvPicPr preferRelativeResize="0"/>
          <p:nvPr/>
        </p:nvPicPr>
        <p:blipFill rotWithShape="1">
          <a:blip r:embed="rId4">
            <a:alphaModFix/>
          </a:blip>
          <a:srcRect b="0" l="0" r="0" t="0"/>
          <a:stretch/>
        </p:blipFill>
        <p:spPr>
          <a:xfrm>
            <a:off x="655131" y="551106"/>
            <a:ext cx="1828800" cy="622997"/>
          </a:xfrm>
          <a:prstGeom prst="rect">
            <a:avLst/>
          </a:prstGeom>
          <a:noFill/>
          <a:ln>
            <a:noFill/>
          </a:ln>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Slide" showMasterSp="0">
  <p:cSld name="Divider Slide">
    <p:spTree>
      <p:nvGrpSpPr>
        <p:cNvPr id="347" name="Shape 347"/>
        <p:cNvGrpSpPr/>
        <p:nvPr/>
      </p:nvGrpSpPr>
      <p:grpSpPr>
        <a:xfrm>
          <a:off x="0" y="0"/>
          <a:ext cx="0" cy="0"/>
          <a:chOff x="0" y="0"/>
          <a:chExt cx="0" cy="0"/>
        </a:xfrm>
      </p:grpSpPr>
      <p:sp>
        <p:nvSpPr>
          <p:cNvPr id="348" name="Google Shape;348;p94"/>
          <p:cNvSpPr/>
          <p:nvPr>
            <p:ph idx="2" type="pic"/>
          </p:nvPr>
        </p:nvSpPr>
        <p:spPr>
          <a:xfrm>
            <a:off x="0" y="0"/>
            <a:ext cx="12192000" cy="6858000"/>
          </a:xfrm>
          <a:prstGeom prst="rect">
            <a:avLst/>
          </a:prstGeom>
          <a:gradFill>
            <a:gsLst>
              <a:gs pos="0">
                <a:srgbClr val="FFFFFF"/>
              </a:gs>
              <a:gs pos="100000">
                <a:srgbClr val="ADADAD"/>
              </a:gs>
            </a:gsLst>
            <a:lin ang="8100000" scaled="0"/>
          </a:gradFill>
          <a:ln>
            <a:noFill/>
          </a:ln>
        </p:spPr>
      </p:sp>
      <p:sp>
        <p:nvSpPr>
          <p:cNvPr id="349" name="Google Shape;349;p94"/>
          <p:cNvSpPr txBox="1"/>
          <p:nvPr>
            <p:ph type="title"/>
          </p:nvPr>
        </p:nvSpPr>
        <p:spPr>
          <a:xfrm>
            <a:off x="788915" y="3429000"/>
            <a:ext cx="7372951" cy="1514261"/>
          </a:xfrm>
          <a:prstGeom prst="rect">
            <a:avLst/>
          </a:prstGeom>
          <a:noFill/>
          <a:ln>
            <a:noFill/>
          </a:ln>
        </p:spPr>
        <p:txBody>
          <a:bodyPr anchorCtr="0" anchor="t" bIns="182875" lIns="0" spcFirstLastPara="1" rIns="0" wrap="square" tIns="0">
            <a:spAutoFit/>
          </a:bodyPr>
          <a:lstStyle>
            <a:lvl1pPr lvl="0" algn="l">
              <a:lnSpc>
                <a:spcPct val="90000"/>
              </a:lnSpc>
              <a:spcBef>
                <a:spcPts val="0"/>
              </a:spcBef>
              <a:spcAft>
                <a:spcPts val="0"/>
              </a:spcAft>
              <a:buClr>
                <a:schemeClr val="dk1"/>
              </a:buClr>
              <a:buSzPts val="4800"/>
              <a:buFont typeface="Lato Light"/>
              <a:buNone/>
              <a:defRPr sz="48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0" name="Google Shape;350;p94"/>
          <p:cNvSpPr txBox="1"/>
          <p:nvPr>
            <p:ph idx="1" type="body"/>
          </p:nvPr>
        </p:nvSpPr>
        <p:spPr>
          <a:xfrm>
            <a:off x="781051" y="4359277"/>
            <a:ext cx="4125383" cy="196977"/>
          </a:xfrm>
          <a:prstGeom prst="rect">
            <a:avLst/>
          </a:prstGeom>
          <a:noFill/>
          <a:ln>
            <a:noFill/>
          </a:ln>
        </p:spPr>
        <p:txBody>
          <a:bodyPr anchorCtr="0" anchor="t" bIns="0" lIns="0" spcFirstLastPara="1" rIns="0" wrap="square" tIns="0">
            <a:spAutoFit/>
          </a:bodyPr>
          <a:lstStyle>
            <a:lvl1pPr indent="-228600" lvl="0" marL="457200" algn="l">
              <a:lnSpc>
                <a:spcPct val="80000"/>
              </a:lnSpc>
              <a:spcBef>
                <a:spcPts val="0"/>
              </a:spcBef>
              <a:spcAft>
                <a:spcPts val="0"/>
              </a:spcAft>
              <a:buSzPts val="1440"/>
              <a:buNone/>
              <a:defRPr/>
            </a:lvl1pPr>
            <a:lvl2pPr indent="-228600" lvl="1" marL="914400" algn="l">
              <a:lnSpc>
                <a:spcPct val="90000"/>
              </a:lnSpc>
              <a:spcBef>
                <a:spcPts val="800"/>
              </a:spcBef>
              <a:spcAft>
                <a:spcPts val="0"/>
              </a:spcAft>
              <a:buSzPts val="1440"/>
              <a:buNone/>
              <a:defRPr/>
            </a:lvl2pPr>
            <a:lvl3pPr indent="-228600" lvl="2" marL="1371600" algn="l">
              <a:lnSpc>
                <a:spcPct val="90000"/>
              </a:lnSpc>
              <a:spcBef>
                <a:spcPts val="667"/>
              </a:spcBef>
              <a:spcAft>
                <a:spcPts val="0"/>
              </a:spcAft>
              <a:buSzPts val="1320"/>
              <a:buNone/>
              <a:defRPr/>
            </a:lvl3pPr>
            <a:lvl4pPr indent="-228600" lvl="3" marL="1828800" algn="l">
              <a:lnSpc>
                <a:spcPct val="90000"/>
              </a:lnSpc>
              <a:spcBef>
                <a:spcPts val="667"/>
              </a:spcBef>
              <a:spcAft>
                <a:spcPts val="0"/>
              </a:spcAft>
              <a:buSzPts val="1200"/>
              <a:buNone/>
              <a:defRPr/>
            </a:lvl4pPr>
            <a:lvl5pPr indent="-228600" lvl="4" marL="2286000" algn="l">
              <a:lnSpc>
                <a:spcPct val="90000"/>
              </a:lnSpc>
              <a:spcBef>
                <a:spcPts val="667"/>
              </a:spcBef>
              <a:spcAft>
                <a:spcPts val="0"/>
              </a:spcAft>
              <a:buSzPts val="1080"/>
              <a:buNone/>
              <a:defRPr/>
            </a:lvl5pPr>
            <a:lvl6pPr indent="-342900" lvl="5" marL="2743200" algn="l">
              <a:lnSpc>
                <a:spcPct val="90000"/>
              </a:lnSpc>
              <a:spcBef>
                <a:spcPts val="667"/>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showMasterSp="0" type="titleOnly">
  <p:cSld name="TITLE_ONLY">
    <p:spTree>
      <p:nvGrpSpPr>
        <p:cNvPr id="351" name="Shape 351"/>
        <p:cNvGrpSpPr/>
        <p:nvPr/>
      </p:nvGrpSpPr>
      <p:grpSpPr>
        <a:xfrm>
          <a:off x="0" y="0"/>
          <a:ext cx="0" cy="0"/>
          <a:chOff x="0" y="0"/>
          <a:chExt cx="0" cy="0"/>
        </a:xfrm>
      </p:grpSpPr>
      <p:sp>
        <p:nvSpPr>
          <p:cNvPr id="352" name="Google Shape;352;p95"/>
          <p:cNvSpPr txBox="1"/>
          <p:nvPr>
            <p:ph type="title"/>
          </p:nvPr>
        </p:nvSpPr>
        <p:spPr>
          <a:xfrm>
            <a:off x="783165" y="685800"/>
            <a:ext cx="10629901" cy="701667"/>
          </a:xfrm>
          <a:prstGeom prst="rect">
            <a:avLst/>
          </a:prstGeom>
          <a:noFill/>
          <a:ln>
            <a:noFill/>
          </a:ln>
        </p:spPr>
        <p:txBody>
          <a:bodyPr anchorCtr="0" anchor="t" bIns="182875" lIns="0" spcFirstLastPara="1" rIns="0" wrap="square" tIns="0">
            <a:spAutoFit/>
          </a:bodyPr>
          <a:lstStyle>
            <a:lvl1pPr lvl="0" algn="l">
              <a:lnSpc>
                <a:spcPct val="90000"/>
              </a:lnSpc>
              <a:spcBef>
                <a:spcPts val="0"/>
              </a:spcBef>
              <a:spcAft>
                <a:spcPts val="0"/>
              </a:spcAft>
              <a:buClr>
                <a:schemeClr val="dk1"/>
              </a:buClr>
              <a:buSzPts val="3733"/>
              <a:buFont typeface="Lato Light"/>
              <a:buNone/>
              <a:defRPr sz="3733"/>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3" name="Google Shape;353;p95"/>
          <p:cNvSpPr txBox="1"/>
          <p:nvPr/>
        </p:nvSpPr>
        <p:spPr>
          <a:xfrm>
            <a:off x="11645461" y="6455023"/>
            <a:ext cx="343339" cy="165815"/>
          </a:xfrm>
          <a:prstGeom prst="rect">
            <a:avLst/>
          </a:prstGeom>
          <a:noFill/>
          <a:ln>
            <a:noFill/>
          </a:ln>
        </p:spPr>
        <p:txBody>
          <a:bodyPr anchorCtr="0" anchor="t" bIns="0" lIns="60950" spcFirstLastPara="1" rIns="0" wrap="square" tIns="0">
            <a:spAutoFit/>
          </a:bodyPr>
          <a:lstStyle/>
          <a:p>
            <a:pPr indent="0" lvl="0" marL="0" marR="0" rtl="0" algn="l">
              <a:lnSpc>
                <a:spcPct val="100000"/>
              </a:lnSpc>
              <a:spcBef>
                <a:spcPts val="0"/>
              </a:spcBef>
              <a:spcAft>
                <a:spcPts val="0"/>
              </a:spcAft>
              <a:buClr>
                <a:srgbClr val="3F3F3F"/>
              </a:buClr>
              <a:buSzPts val="1000"/>
              <a:buFont typeface="Lato"/>
              <a:buNone/>
            </a:pPr>
            <a:fld id="{00000000-1234-1234-1234-123412341234}" type="slidenum">
              <a:rPr b="0" i="0" lang="en-US" sz="1000" u="none" cap="none" strike="noStrike">
                <a:solidFill>
                  <a:srgbClr val="3F3F3F"/>
                </a:solidFill>
                <a:latin typeface="Lato"/>
                <a:ea typeface="Lato"/>
                <a:cs typeface="Lato"/>
                <a:sym typeface="Lato"/>
              </a:rPr>
              <a:t>‹#›</a:t>
            </a:fld>
            <a:endParaRPr b="0" i="0" sz="1000" u="none" cap="none" strike="noStrike">
              <a:solidFill>
                <a:srgbClr val="3F3F3F"/>
              </a:solidFill>
              <a:latin typeface="Lato"/>
              <a:ea typeface="Lato"/>
              <a:cs typeface="Lato"/>
              <a:sym typeface="Lato"/>
            </a:endParaRPr>
          </a:p>
        </p:txBody>
      </p:sp>
      <p:pic>
        <p:nvPicPr>
          <p:cNvPr id="354" name="Google Shape;354;p95"/>
          <p:cNvPicPr preferRelativeResize="0"/>
          <p:nvPr/>
        </p:nvPicPr>
        <p:blipFill rotWithShape="1">
          <a:blip r:embed="rId2">
            <a:alphaModFix/>
          </a:blip>
          <a:srcRect b="0" l="0" r="0" t="0"/>
          <a:stretch/>
        </p:blipFill>
        <p:spPr>
          <a:xfrm>
            <a:off x="10629460" y="6375368"/>
            <a:ext cx="1016000" cy="352213"/>
          </a:xfrm>
          <a:prstGeom prst="rect">
            <a:avLst/>
          </a:prstGeom>
          <a:noFill/>
          <a:ln>
            <a:noFill/>
          </a:ln>
        </p:spPr>
      </p:pic>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Content" showMasterSp="0">
  <p:cSld name="Title + Content">
    <p:spTree>
      <p:nvGrpSpPr>
        <p:cNvPr id="355" name="Shape 355"/>
        <p:cNvGrpSpPr/>
        <p:nvPr/>
      </p:nvGrpSpPr>
      <p:grpSpPr>
        <a:xfrm>
          <a:off x="0" y="0"/>
          <a:ext cx="0" cy="0"/>
          <a:chOff x="0" y="0"/>
          <a:chExt cx="0" cy="0"/>
        </a:xfrm>
      </p:grpSpPr>
      <p:sp>
        <p:nvSpPr>
          <p:cNvPr id="356" name="Google Shape;356;p96"/>
          <p:cNvSpPr txBox="1"/>
          <p:nvPr/>
        </p:nvSpPr>
        <p:spPr>
          <a:xfrm>
            <a:off x="11645461" y="6455023"/>
            <a:ext cx="343339" cy="165815"/>
          </a:xfrm>
          <a:prstGeom prst="rect">
            <a:avLst/>
          </a:prstGeom>
          <a:noFill/>
          <a:ln>
            <a:noFill/>
          </a:ln>
        </p:spPr>
        <p:txBody>
          <a:bodyPr anchorCtr="0" anchor="t" bIns="0" lIns="60950" spcFirstLastPara="1" rIns="0" wrap="square" tIns="0">
            <a:spAutoFit/>
          </a:bodyPr>
          <a:lstStyle/>
          <a:p>
            <a:pPr indent="0" lvl="0" marL="0" marR="0" rtl="0" algn="l">
              <a:lnSpc>
                <a:spcPct val="100000"/>
              </a:lnSpc>
              <a:spcBef>
                <a:spcPts val="0"/>
              </a:spcBef>
              <a:spcAft>
                <a:spcPts val="0"/>
              </a:spcAft>
              <a:buClr>
                <a:srgbClr val="3F3F3F"/>
              </a:buClr>
              <a:buSzPts val="1000"/>
              <a:buFont typeface="Lato"/>
              <a:buNone/>
            </a:pPr>
            <a:fld id="{00000000-1234-1234-1234-123412341234}" type="slidenum">
              <a:rPr b="0" i="0" lang="en-US" sz="1000" u="none" cap="none" strike="noStrike">
                <a:solidFill>
                  <a:srgbClr val="3F3F3F"/>
                </a:solidFill>
                <a:latin typeface="Lato"/>
                <a:ea typeface="Lato"/>
                <a:cs typeface="Lato"/>
                <a:sym typeface="Lato"/>
              </a:rPr>
              <a:t>‹#›</a:t>
            </a:fld>
            <a:endParaRPr b="0" i="0" sz="1000" u="none" cap="none" strike="noStrike">
              <a:solidFill>
                <a:srgbClr val="3F3F3F"/>
              </a:solidFill>
              <a:latin typeface="Lato"/>
              <a:ea typeface="Lato"/>
              <a:cs typeface="Lato"/>
              <a:sym typeface="Lato"/>
            </a:endParaRPr>
          </a:p>
        </p:txBody>
      </p:sp>
      <p:sp>
        <p:nvSpPr>
          <p:cNvPr id="357" name="Google Shape;357;p96"/>
          <p:cNvSpPr txBox="1"/>
          <p:nvPr>
            <p:ph type="title"/>
          </p:nvPr>
        </p:nvSpPr>
        <p:spPr>
          <a:xfrm>
            <a:off x="783167" y="692046"/>
            <a:ext cx="10629900" cy="701667"/>
          </a:xfrm>
          <a:prstGeom prst="rect">
            <a:avLst/>
          </a:prstGeom>
          <a:noFill/>
          <a:ln>
            <a:noFill/>
          </a:ln>
        </p:spPr>
        <p:txBody>
          <a:bodyPr anchorCtr="0" anchor="t" bIns="182875" lIns="0" spcFirstLastPara="1" rIns="0" wrap="square" tIns="0">
            <a:spAutoFit/>
          </a:bodyPr>
          <a:lstStyle>
            <a:lvl1pPr lvl="0" algn="l">
              <a:lnSpc>
                <a:spcPct val="90000"/>
              </a:lnSpc>
              <a:spcBef>
                <a:spcPts val="0"/>
              </a:spcBef>
              <a:spcAft>
                <a:spcPts val="0"/>
              </a:spcAft>
              <a:buClr>
                <a:schemeClr val="dk1"/>
              </a:buClr>
              <a:buSzPts val="3733"/>
              <a:buFont typeface="Lato Light"/>
              <a:buNone/>
              <a:defRPr sz="3733"/>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8" name="Google Shape;358;p96"/>
          <p:cNvSpPr txBox="1"/>
          <p:nvPr>
            <p:ph idx="1" type="body"/>
          </p:nvPr>
        </p:nvSpPr>
        <p:spPr>
          <a:xfrm>
            <a:off x="783167" y="1455331"/>
            <a:ext cx="10629900" cy="265287"/>
          </a:xfrm>
          <a:prstGeom prst="rect">
            <a:avLst/>
          </a:prstGeom>
          <a:noFill/>
          <a:ln>
            <a:noFill/>
          </a:ln>
        </p:spPr>
        <p:txBody>
          <a:bodyPr anchorCtr="0" anchor="t" bIns="0" lIns="0" spcFirstLastPara="1" rIns="0" wrap="square" tIns="0">
            <a:spAutoFit/>
          </a:bodyPr>
          <a:lstStyle>
            <a:lvl1pPr indent="-228600" lvl="0" marL="457200" algn="l">
              <a:lnSpc>
                <a:spcPct val="120000"/>
              </a:lnSpc>
              <a:spcBef>
                <a:spcPts val="0"/>
              </a:spcBef>
              <a:spcAft>
                <a:spcPts val="0"/>
              </a:spcAft>
              <a:buSzPts val="1440"/>
              <a:buNone/>
              <a:defRPr/>
            </a:lvl1pPr>
            <a:lvl2pPr indent="-331469" lvl="1" marL="914400" algn="l">
              <a:lnSpc>
                <a:spcPct val="90000"/>
              </a:lnSpc>
              <a:spcBef>
                <a:spcPts val="1067"/>
              </a:spcBef>
              <a:spcAft>
                <a:spcPts val="0"/>
              </a:spcAft>
              <a:buSzPts val="1620"/>
              <a:buChar char="•"/>
              <a:defRPr/>
            </a:lvl2pPr>
            <a:lvl3pPr indent="-331469" lvl="2" marL="1371600" algn="l">
              <a:lnSpc>
                <a:spcPct val="90000"/>
              </a:lnSpc>
              <a:spcBef>
                <a:spcPts val="667"/>
              </a:spcBef>
              <a:spcAft>
                <a:spcPts val="0"/>
              </a:spcAft>
              <a:buSzPts val="1620"/>
              <a:buChar char="•"/>
              <a:defRPr/>
            </a:lvl3pPr>
            <a:lvl4pPr indent="-331469" lvl="3" marL="1828800" algn="l">
              <a:lnSpc>
                <a:spcPct val="90000"/>
              </a:lnSpc>
              <a:spcBef>
                <a:spcPts val="667"/>
              </a:spcBef>
              <a:spcAft>
                <a:spcPts val="0"/>
              </a:spcAft>
              <a:buSzPts val="1620"/>
              <a:buChar char="•"/>
              <a:defRPr/>
            </a:lvl4pPr>
            <a:lvl5pPr indent="-331470" lvl="4" marL="2286000" algn="l">
              <a:lnSpc>
                <a:spcPct val="90000"/>
              </a:lnSpc>
              <a:spcBef>
                <a:spcPts val="667"/>
              </a:spcBef>
              <a:spcAft>
                <a:spcPts val="0"/>
              </a:spcAft>
              <a:buSzPts val="1620"/>
              <a:buChar char="•"/>
              <a:defRPr/>
            </a:lvl5pPr>
            <a:lvl6pPr indent="-342900" lvl="5" marL="2743200" algn="l">
              <a:lnSpc>
                <a:spcPct val="90000"/>
              </a:lnSpc>
              <a:spcBef>
                <a:spcPts val="667"/>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359" name="Google Shape;359;p96"/>
          <p:cNvPicPr preferRelativeResize="0"/>
          <p:nvPr/>
        </p:nvPicPr>
        <p:blipFill rotWithShape="1">
          <a:blip r:embed="rId2">
            <a:alphaModFix/>
          </a:blip>
          <a:srcRect b="0" l="0" r="0" t="0"/>
          <a:stretch/>
        </p:blipFill>
        <p:spPr>
          <a:xfrm>
            <a:off x="10629460" y="6375368"/>
            <a:ext cx="1016000" cy="352213"/>
          </a:xfrm>
          <a:prstGeom prst="rect">
            <a:avLst/>
          </a:prstGeom>
          <a:noFill/>
          <a:ln>
            <a:noFill/>
          </a:ln>
        </p:spPr>
      </p:pic>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2 Content Cloumns" showMasterSp="0">
  <p:cSld name="Title + 2 Content Cloumns">
    <p:spTree>
      <p:nvGrpSpPr>
        <p:cNvPr id="360" name="Shape 360"/>
        <p:cNvGrpSpPr/>
        <p:nvPr/>
      </p:nvGrpSpPr>
      <p:grpSpPr>
        <a:xfrm>
          <a:off x="0" y="0"/>
          <a:ext cx="0" cy="0"/>
          <a:chOff x="0" y="0"/>
          <a:chExt cx="0" cy="0"/>
        </a:xfrm>
      </p:grpSpPr>
      <p:sp>
        <p:nvSpPr>
          <p:cNvPr id="361" name="Google Shape;361;p97"/>
          <p:cNvSpPr txBox="1"/>
          <p:nvPr/>
        </p:nvSpPr>
        <p:spPr>
          <a:xfrm>
            <a:off x="11645461" y="6455023"/>
            <a:ext cx="343339" cy="165815"/>
          </a:xfrm>
          <a:prstGeom prst="rect">
            <a:avLst/>
          </a:prstGeom>
          <a:noFill/>
          <a:ln>
            <a:noFill/>
          </a:ln>
        </p:spPr>
        <p:txBody>
          <a:bodyPr anchorCtr="0" anchor="t" bIns="0" lIns="60950" spcFirstLastPara="1" rIns="0" wrap="square" tIns="0">
            <a:spAutoFit/>
          </a:bodyPr>
          <a:lstStyle/>
          <a:p>
            <a:pPr indent="0" lvl="0" marL="0" marR="0" rtl="0" algn="l">
              <a:lnSpc>
                <a:spcPct val="100000"/>
              </a:lnSpc>
              <a:spcBef>
                <a:spcPts val="0"/>
              </a:spcBef>
              <a:spcAft>
                <a:spcPts val="0"/>
              </a:spcAft>
              <a:buClr>
                <a:srgbClr val="3F3F3F"/>
              </a:buClr>
              <a:buSzPts val="1000"/>
              <a:buFont typeface="Lato"/>
              <a:buNone/>
            </a:pPr>
            <a:fld id="{00000000-1234-1234-1234-123412341234}" type="slidenum">
              <a:rPr b="0" i="0" lang="en-US" sz="1000" u="none" cap="none" strike="noStrike">
                <a:solidFill>
                  <a:srgbClr val="3F3F3F"/>
                </a:solidFill>
                <a:latin typeface="Lato"/>
                <a:ea typeface="Lato"/>
                <a:cs typeface="Lato"/>
                <a:sym typeface="Lato"/>
              </a:rPr>
              <a:t>‹#›</a:t>
            </a:fld>
            <a:endParaRPr b="0" i="0" sz="1000" u="none" cap="none" strike="noStrike">
              <a:solidFill>
                <a:srgbClr val="3F3F3F"/>
              </a:solidFill>
              <a:latin typeface="Lato"/>
              <a:ea typeface="Lato"/>
              <a:cs typeface="Lato"/>
              <a:sym typeface="Lato"/>
            </a:endParaRPr>
          </a:p>
        </p:txBody>
      </p:sp>
      <p:sp>
        <p:nvSpPr>
          <p:cNvPr id="362" name="Google Shape;362;p97"/>
          <p:cNvSpPr txBox="1"/>
          <p:nvPr>
            <p:ph type="title"/>
          </p:nvPr>
        </p:nvSpPr>
        <p:spPr>
          <a:xfrm>
            <a:off x="783165" y="700067"/>
            <a:ext cx="10629901" cy="701667"/>
          </a:xfrm>
          <a:prstGeom prst="rect">
            <a:avLst/>
          </a:prstGeom>
          <a:noFill/>
          <a:ln>
            <a:noFill/>
          </a:ln>
        </p:spPr>
        <p:txBody>
          <a:bodyPr anchorCtr="0" anchor="t" bIns="182875" lIns="0" spcFirstLastPara="1" rIns="0" wrap="square" tIns="0">
            <a:spAutoFit/>
          </a:bodyPr>
          <a:lstStyle>
            <a:lvl1pPr lvl="0" algn="l">
              <a:lnSpc>
                <a:spcPct val="90000"/>
              </a:lnSpc>
              <a:spcBef>
                <a:spcPts val="0"/>
              </a:spcBef>
              <a:spcAft>
                <a:spcPts val="0"/>
              </a:spcAft>
              <a:buClr>
                <a:schemeClr val="dk1"/>
              </a:buClr>
              <a:buSzPts val="3733"/>
              <a:buFont typeface="Lato Light"/>
              <a:buNone/>
              <a:defRPr sz="3733"/>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63" name="Google Shape;363;p97"/>
          <p:cNvSpPr txBox="1"/>
          <p:nvPr>
            <p:ph idx="1" type="body"/>
          </p:nvPr>
        </p:nvSpPr>
        <p:spPr>
          <a:xfrm>
            <a:off x="783168" y="2057401"/>
            <a:ext cx="4127499" cy="265287"/>
          </a:xfrm>
          <a:prstGeom prst="rect">
            <a:avLst/>
          </a:prstGeom>
          <a:noFill/>
          <a:ln>
            <a:noFill/>
          </a:ln>
        </p:spPr>
        <p:txBody>
          <a:bodyPr anchorCtr="0" anchor="t" bIns="0" lIns="0" spcFirstLastPara="1" rIns="0" wrap="square" tIns="0">
            <a:spAutoFit/>
          </a:bodyPr>
          <a:lstStyle>
            <a:lvl1pPr indent="-228600" lvl="0" marL="457200" algn="l">
              <a:lnSpc>
                <a:spcPct val="120000"/>
              </a:lnSpc>
              <a:spcBef>
                <a:spcPts val="0"/>
              </a:spcBef>
              <a:spcAft>
                <a:spcPts val="0"/>
              </a:spcAft>
              <a:buSzPts val="1440"/>
              <a:buNone/>
              <a:defRPr b="0" i="0">
                <a:solidFill>
                  <a:schemeClr val="dk1"/>
                </a:solidFill>
                <a:latin typeface="Lato"/>
                <a:ea typeface="Lato"/>
                <a:cs typeface="Lato"/>
                <a:sym typeface="Lato"/>
              </a:defRPr>
            </a:lvl1pPr>
            <a:lvl2pPr indent="-331469" lvl="1" marL="914400" algn="l">
              <a:lnSpc>
                <a:spcPct val="90000"/>
              </a:lnSpc>
              <a:spcBef>
                <a:spcPts val="1067"/>
              </a:spcBef>
              <a:spcAft>
                <a:spcPts val="0"/>
              </a:spcAft>
              <a:buSzPts val="1620"/>
              <a:buChar char="•"/>
              <a:defRPr/>
            </a:lvl2pPr>
            <a:lvl3pPr indent="-331469" lvl="2" marL="1371600" algn="l">
              <a:lnSpc>
                <a:spcPct val="90000"/>
              </a:lnSpc>
              <a:spcBef>
                <a:spcPts val="667"/>
              </a:spcBef>
              <a:spcAft>
                <a:spcPts val="0"/>
              </a:spcAft>
              <a:buSzPts val="1620"/>
              <a:buChar char="•"/>
              <a:defRPr/>
            </a:lvl3pPr>
            <a:lvl4pPr indent="-331469" lvl="3" marL="1828800" algn="l">
              <a:lnSpc>
                <a:spcPct val="90000"/>
              </a:lnSpc>
              <a:spcBef>
                <a:spcPts val="667"/>
              </a:spcBef>
              <a:spcAft>
                <a:spcPts val="0"/>
              </a:spcAft>
              <a:buSzPts val="1620"/>
              <a:buChar char="•"/>
              <a:defRPr/>
            </a:lvl4pPr>
            <a:lvl5pPr indent="-331470" lvl="4" marL="2286000" algn="l">
              <a:lnSpc>
                <a:spcPct val="90000"/>
              </a:lnSpc>
              <a:spcBef>
                <a:spcPts val="667"/>
              </a:spcBef>
              <a:spcAft>
                <a:spcPts val="0"/>
              </a:spcAft>
              <a:buSzPts val="1620"/>
              <a:buChar char="•"/>
              <a:defRPr/>
            </a:lvl5pPr>
            <a:lvl6pPr indent="-342900" lvl="5" marL="2743200" algn="l">
              <a:lnSpc>
                <a:spcPct val="90000"/>
              </a:lnSpc>
              <a:spcBef>
                <a:spcPts val="667"/>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4" name="Google Shape;364;p97"/>
          <p:cNvSpPr txBox="1"/>
          <p:nvPr>
            <p:ph idx="2" type="body"/>
          </p:nvPr>
        </p:nvSpPr>
        <p:spPr>
          <a:xfrm>
            <a:off x="6199716" y="2438141"/>
            <a:ext cx="4127499" cy="265287"/>
          </a:xfrm>
          <a:prstGeom prst="rect">
            <a:avLst/>
          </a:prstGeom>
          <a:noFill/>
          <a:ln>
            <a:noFill/>
          </a:ln>
        </p:spPr>
        <p:txBody>
          <a:bodyPr anchorCtr="0" anchor="t" bIns="0" lIns="0" spcFirstLastPara="1" rIns="0" wrap="square" tIns="0">
            <a:spAutoFit/>
          </a:bodyPr>
          <a:lstStyle>
            <a:lvl1pPr indent="-228600" lvl="0" marL="457200" algn="l">
              <a:lnSpc>
                <a:spcPct val="120000"/>
              </a:lnSpc>
              <a:spcBef>
                <a:spcPts val="0"/>
              </a:spcBef>
              <a:spcAft>
                <a:spcPts val="0"/>
              </a:spcAft>
              <a:buSzPts val="1620"/>
              <a:buNone/>
              <a:defRPr/>
            </a:lvl1pPr>
            <a:lvl2pPr indent="-331469" lvl="1" marL="914400" algn="l">
              <a:lnSpc>
                <a:spcPct val="90000"/>
              </a:lnSpc>
              <a:spcBef>
                <a:spcPts val="1067"/>
              </a:spcBef>
              <a:spcAft>
                <a:spcPts val="0"/>
              </a:spcAft>
              <a:buSzPts val="1620"/>
              <a:buChar char="•"/>
              <a:defRPr/>
            </a:lvl2pPr>
            <a:lvl3pPr indent="-331469" lvl="2" marL="1371600" algn="l">
              <a:lnSpc>
                <a:spcPct val="90000"/>
              </a:lnSpc>
              <a:spcBef>
                <a:spcPts val="667"/>
              </a:spcBef>
              <a:spcAft>
                <a:spcPts val="0"/>
              </a:spcAft>
              <a:buSzPts val="1620"/>
              <a:buChar char="•"/>
              <a:defRPr/>
            </a:lvl3pPr>
            <a:lvl4pPr indent="-331469" lvl="3" marL="1828800" algn="l">
              <a:lnSpc>
                <a:spcPct val="90000"/>
              </a:lnSpc>
              <a:spcBef>
                <a:spcPts val="667"/>
              </a:spcBef>
              <a:spcAft>
                <a:spcPts val="0"/>
              </a:spcAft>
              <a:buSzPts val="1620"/>
              <a:buChar char="•"/>
              <a:defRPr/>
            </a:lvl4pPr>
            <a:lvl5pPr indent="-331470" lvl="4" marL="2286000" algn="l">
              <a:lnSpc>
                <a:spcPct val="90000"/>
              </a:lnSpc>
              <a:spcBef>
                <a:spcPts val="667"/>
              </a:spcBef>
              <a:spcAft>
                <a:spcPts val="0"/>
              </a:spcAft>
              <a:buSzPts val="1620"/>
              <a:buChar char="•"/>
              <a:defRPr/>
            </a:lvl5pPr>
            <a:lvl6pPr indent="-342900" lvl="5" marL="2743200" algn="l">
              <a:lnSpc>
                <a:spcPct val="90000"/>
              </a:lnSpc>
              <a:spcBef>
                <a:spcPts val="667"/>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5" name="Google Shape;365;p97"/>
          <p:cNvSpPr txBox="1"/>
          <p:nvPr>
            <p:ph idx="3" type="body"/>
          </p:nvPr>
        </p:nvSpPr>
        <p:spPr>
          <a:xfrm>
            <a:off x="6199716" y="2057401"/>
            <a:ext cx="4127499" cy="265287"/>
          </a:xfrm>
          <a:prstGeom prst="rect">
            <a:avLst/>
          </a:prstGeom>
          <a:noFill/>
          <a:ln>
            <a:noFill/>
          </a:ln>
        </p:spPr>
        <p:txBody>
          <a:bodyPr anchorCtr="0" anchor="t" bIns="0" lIns="0" spcFirstLastPara="1" rIns="0" wrap="square" tIns="0">
            <a:spAutoFit/>
          </a:bodyPr>
          <a:lstStyle>
            <a:lvl1pPr indent="-228600" lvl="0" marL="457200" algn="l">
              <a:lnSpc>
                <a:spcPct val="120000"/>
              </a:lnSpc>
              <a:spcBef>
                <a:spcPts val="0"/>
              </a:spcBef>
              <a:spcAft>
                <a:spcPts val="0"/>
              </a:spcAft>
              <a:buSzPts val="1440"/>
              <a:buNone/>
              <a:defRPr b="0" i="0">
                <a:solidFill>
                  <a:schemeClr val="dk1"/>
                </a:solidFill>
                <a:latin typeface="Lato"/>
                <a:ea typeface="Lato"/>
                <a:cs typeface="Lato"/>
                <a:sym typeface="Lato"/>
              </a:defRPr>
            </a:lvl1pPr>
            <a:lvl2pPr indent="-331469" lvl="1" marL="914400" algn="l">
              <a:lnSpc>
                <a:spcPct val="90000"/>
              </a:lnSpc>
              <a:spcBef>
                <a:spcPts val="1067"/>
              </a:spcBef>
              <a:spcAft>
                <a:spcPts val="0"/>
              </a:spcAft>
              <a:buSzPts val="1620"/>
              <a:buChar char="•"/>
              <a:defRPr/>
            </a:lvl2pPr>
            <a:lvl3pPr indent="-331469" lvl="2" marL="1371600" algn="l">
              <a:lnSpc>
                <a:spcPct val="90000"/>
              </a:lnSpc>
              <a:spcBef>
                <a:spcPts val="667"/>
              </a:spcBef>
              <a:spcAft>
                <a:spcPts val="0"/>
              </a:spcAft>
              <a:buSzPts val="1620"/>
              <a:buChar char="•"/>
              <a:defRPr/>
            </a:lvl3pPr>
            <a:lvl4pPr indent="-331469" lvl="3" marL="1828800" algn="l">
              <a:lnSpc>
                <a:spcPct val="90000"/>
              </a:lnSpc>
              <a:spcBef>
                <a:spcPts val="667"/>
              </a:spcBef>
              <a:spcAft>
                <a:spcPts val="0"/>
              </a:spcAft>
              <a:buSzPts val="1620"/>
              <a:buChar char="•"/>
              <a:defRPr/>
            </a:lvl4pPr>
            <a:lvl5pPr indent="-331470" lvl="4" marL="2286000" algn="l">
              <a:lnSpc>
                <a:spcPct val="90000"/>
              </a:lnSpc>
              <a:spcBef>
                <a:spcPts val="667"/>
              </a:spcBef>
              <a:spcAft>
                <a:spcPts val="0"/>
              </a:spcAft>
              <a:buSzPts val="1620"/>
              <a:buChar char="•"/>
              <a:defRPr/>
            </a:lvl5pPr>
            <a:lvl6pPr indent="-342900" lvl="5" marL="2743200" algn="l">
              <a:lnSpc>
                <a:spcPct val="90000"/>
              </a:lnSpc>
              <a:spcBef>
                <a:spcPts val="667"/>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6" name="Google Shape;366;p97"/>
          <p:cNvSpPr txBox="1"/>
          <p:nvPr>
            <p:ph idx="4" type="body"/>
          </p:nvPr>
        </p:nvSpPr>
        <p:spPr>
          <a:xfrm>
            <a:off x="790156" y="2438141"/>
            <a:ext cx="4127499" cy="265287"/>
          </a:xfrm>
          <a:prstGeom prst="rect">
            <a:avLst/>
          </a:prstGeom>
          <a:noFill/>
          <a:ln>
            <a:noFill/>
          </a:ln>
        </p:spPr>
        <p:txBody>
          <a:bodyPr anchorCtr="0" anchor="t" bIns="0" lIns="0" spcFirstLastPara="1" rIns="0" wrap="square" tIns="0">
            <a:spAutoFit/>
          </a:bodyPr>
          <a:lstStyle>
            <a:lvl1pPr indent="-228600" lvl="0" marL="457200" algn="l">
              <a:lnSpc>
                <a:spcPct val="120000"/>
              </a:lnSpc>
              <a:spcBef>
                <a:spcPts val="0"/>
              </a:spcBef>
              <a:spcAft>
                <a:spcPts val="0"/>
              </a:spcAft>
              <a:buSzPts val="1620"/>
              <a:buNone/>
              <a:defRPr/>
            </a:lvl1pPr>
            <a:lvl2pPr indent="-331469" lvl="1" marL="914400" algn="l">
              <a:lnSpc>
                <a:spcPct val="90000"/>
              </a:lnSpc>
              <a:spcBef>
                <a:spcPts val="1067"/>
              </a:spcBef>
              <a:spcAft>
                <a:spcPts val="0"/>
              </a:spcAft>
              <a:buSzPts val="1620"/>
              <a:buChar char="•"/>
              <a:defRPr/>
            </a:lvl2pPr>
            <a:lvl3pPr indent="-331469" lvl="2" marL="1371600" algn="l">
              <a:lnSpc>
                <a:spcPct val="90000"/>
              </a:lnSpc>
              <a:spcBef>
                <a:spcPts val="667"/>
              </a:spcBef>
              <a:spcAft>
                <a:spcPts val="0"/>
              </a:spcAft>
              <a:buSzPts val="1620"/>
              <a:buChar char="•"/>
              <a:defRPr/>
            </a:lvl3pPr>
            <a:lvl4pPr indent="-331469" lvl="3" marL="1828800" algn="l">
              <a:lnSpc>
                <a:spcPct val="90000"/>
              </a:lnSpc>
              <a:spcBef>
                <a:spcPts val="667"/>
              </a:spcBef>
              <a:spcAft>
                <a:spcPts val="0"/>
              </a:spcAft>
              <a:buSzPts val="1620"/>
              <a:buChar char="•"/>
              <a:defRPr/>
            </a:lvl4pPr>
            <a:lvl5pPr indent="-331470" lvl="4" marL="2286000" algn="l">
              <a:lnSpc>
                <a:spcPct val="90000"/>
              </a:lnSpc>
              <a:spcBef>
                <a:spcPts val="667"/>
              </a:spcBef>
              <a:spcAft>
                <a:spcPts val="0"/>
              </a:spcAft>
              <a:buSzPts val="1620"/>
              <a:buChar char="•"/>
              <a:defRPr/>
            </a:lvl5pPr>
            <a:lvl6pPr indent="-342900" lvl="5" marL="2743200" algn="l">
              <a:lnSpc>
                <a:spcPct val="90000"/>
              </a:lnSpc>
              <a:spcBef>
                <a:spcPts val="667"/>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cxnSp>
        <p:nvCxnSpPr>
          <p:cNvPr id="367" name="Google Shape;367;p97"/>
          <p:cNvCxnSpPr/>
          <p:nvPr/>
        </p:nvCxnSpPr>
        <p:spPr>
          <a:xfrm>
            <a:off x="5596041" y="2057400"/>
            <a:ext cx="0" cy="4114800"/>
          </a:xfrm>
          <a:prstGeom prst="straightConnector1">
            <a:avLst/>
          </a:prstGeom>
          <a:noFill/>
          <a:ln cap="flat" cmpd="sng" w="9525">
            <a:solidFill>
              <a:srgbClr val="D8D8D8"/>
            </a:solidFill>
            <a:prstDash val="solid"/>
            <a:miter lim="800000"/>
            <a:headEnd len="sm" w="sm" type="none"/>
            <a:tailEnd len="sm" w="sm" type="none"/>
          </a:ln>
        </p:spPr>
      </p:cxnSp>
      <p:pic>
        <p:nvPicPr>
          <p:cNvPr id="368" name="Google Shape;368;p97"/>
          <p:cNvPicPr preferRelativeResize="0"/>
          <p:nvPr/>
        </p:nvPicPr>
        <p:blipFill rotWithShape="1">
          <a:blip r:embed="rId2">
            <a:alphaModFix/>
          </a:blip>
          <a:srcRect b="0" l="0" r="0" t="0"/>
          <a:stretch/>
        </p:blipFill>
        <p:spPr>
          <a:xfrm>
            <a:off x="10629460" y="6375368"/>
            <a:ext cx="1016000" cy="352213"/>
          </a:xfrm>
          <a:prstGeom prst="rect">
            <a:avLst/>
          </a:prstGeom>
          <a:noFill/>
          <a:ln>
            <a:noFill/>
          </a:ln>
        </p:spPr>
      </p:pic>
    </p:spTree>
  </p:cSld>
  <p:clrMapOvr>
    <a:masterClrMapping/>
  </p:clrMapOvr>
  <p:extLst>
    <p:ext uri="{DCECCB84-F9BA-43D5-87BE-67443E8EF086}">
      <p15:sldGuideLst>
        <p15:guide id="1" orient="horz" pos="1529">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3 Content Cloumns" showMasterSp="0">
  <p:cSld name="Title + 3 Content Cloumns">
    <p:spTree>
      <p:nvGrpSpPr>
        <p:cNvPr id="369" name="Shape 369"/>
        <p:cNvGrpSpPr/>
        <p:nvPr/>
      </p:nvGrpSpPr>
      <p:grpSpPr>
        <a:xfrm>
          <a:off x="0" y="0"/>
          <a:ext cx="0" cy="0"/>
          <a:chOff x="0" y="0"/>
          <a:chExt cx="0" cy="0"/>
        </a:xfrm>
      </p:grpSpPr>
      <p:sp>
        <p:nvSpPr>
          <p:cNvPr id="370" name="Google Shape;370;p98"/>
          <p:cNvSpPr txBox="1"/>
          <p:nvPr/>
        </p:nvSpPr>
        <p:spPr>
          <a:xfrm>
            <a:off x="11645461" y="6455023"/>
            <a:ext cx="343339" cy="165815"/>
          </a:xfrm>
          <a:prstGeom prst="rect">
            <a:avLst/>
          </a:prstGeom>
          <a:noFill/>
          <a:ln>
            <a:noFill/>
          </a:ln>
        </p:spPr>
        <p:txBody>
          <a:bodyPr anchorCtr="0" anchor="t" bIns="0" lIns="60950" spcFirstLastPara="1" rIns="0" wrap="square" tIns="0">
            <a:spAutoFit/>
          </a:bodyPr>
          <a:lstStyle/>
          <a:p>
            <a:pPr indent="0" lvl="0" marL="0" marR="0" rtl="0" algn="l">
              <a:lnSpc>
                <a:spcPct val="100000"/>
              </a:lnSpc>
              <a:spcBef>
                <a:spcPts val="0"/>
              </a:spcBef>
              <a:spcAft>
                <a:spcPts val="0"/>
              </a:spcAft>
              <a:buClr>
                <a:srgbClr val="3F3F3F"/>
              </a:buClr>
              <a:buSzPts val="1000"/>
              <a:buFont typeface="Lato"/>
              <a:buNone/>
            </a:pPr>
            <a:fld id="{00000000-1234-1234-1234-123412341234}" type="slidenum">
              <a:rPr b="0" i="0" lang="en-US" sz="1000" u="none" cap="none" strike="noStrike">
                <a:solidFill>
                  <a:srgbClr val="3F3F3F"/>
                </a:solidFill>
                <a:latin typeface="Lato"/>
                <a:ea typeface="Lato"/>
                <a:cs typeface="Lato"/>
                <a:sym typeface="Lato"/>
              </a:rPr>
              <a:t>‹#›</a:t>
            </a:fld>
            <a:endParaRPr b="0" i="0" sz="1000" u="none" cap="none" strike="noStrike">
              <a:solidFill>
                <a:srgbClr val="3F3F3F"/>
              </a:solidFill>
              <a:latin typeface="Lato"/>
              <a:ea typeface="Lato"/>
              <a:cs typeface="Lato"/>
              <a:sym typeface="Lato"/>
            </a:endParaRPr>
          </a:p>
        </p:txBody>
      </p:sp>
      <p:sp>
        <p:nvSpPr>
          <p:cNvPr id="371" name="Google Shape;371;p98"/>
          <p:cNvSpPr txBox="1"/>
          <p:nvPr>
            <p:ph type="title"/>
          </p:nvPr>
        </p:nvSpPr>
        <p:spPr>
          <a:xfrm>
            <a:off x="783166" y="700067"/>
            <a:ext cx="10636564" cy="701667"/>
          </a:xfrm>
          <a:prstGeom prst="rect">
            <a:avLst/>
          </a:prstGeom>
          <a:noFill/>
          <a:ln>
            <a:noFill/>
          </a:ln>
        </p:spPr>
        <p:txBody>
          <a:bodyPr anchorCtr="0" anchor="t" bIns="182875" lIns="0" spcFirstLastPara="1" rIns="0" wrap="square" tIns="0">
            <a:spAutoFit/>
          </a:bodyPr>
          <a:lstStyle>
            <a:lvl1pPr lvl="0" algn="l">
              <a:lnSpc>
                <a:spcPct val="90000"/>
              </a:lnSpc>
              <a:spcBef>
                <a:spcPts val="0"/>
              </a:spcBef>
              <a:spcAft>
                <a:spcPts val="0"/>
              </a:spcAft>
              <a:buClr>
                <a:schemeClr val="dk1"/>
              </a:buClr>
              <a:buSzPts val="3733"/>
              <a:buFont typeface="Lato Light"/>
              <a:buNone/>
              <a:defRPr sz="3733"/>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72" name="Google Shape;372;p98"/>
          <p:cNvSpPr txBox="1"/>
          <p:nvPr>
            <p:ph idx="1" type="body"/>
          </p:nvPr>
        </p:nvSpPr>
        <p:spPr>
          <a:xfrm>
            <a:off x="783168" y="2438141"/>
            <a:ext cx="3041651" cy="265287"/>
          </a:xfrm>
          <a:prstGeom prst="rect">
            <a:avLst/>
          </a:prstGeom>
          <a:noFill/>
          <a:ln>
            <a:noFill/>
          </a:ln>
        </p:spPr>
        <p:txBody>
          <a:bodyPr anchorCtr="0" anchor="t" bIns="0" lIns="0" spcFirstLastPara="1" rIns="0" wrap="square" tIns="0">
            <a:spAutoFit/>
          </a:bodyPr>
          <a:lstStyle>
            <a:lvl1pPr indent="-228600" lvl="0" marL="457200" algn="l">
              <a:lnSpc>
                <a:spcPct val="120000"/>
              </a:lnSpc>
              <a:spcBef>
                <a:spcPts val="0"/>
              </a:spcBef>
              <a:spcAft>
                <a:spcPts val="0"/>
              </a:spcAft>
              <a:buSzPts val="1620"/>
              <a:buNone/>
              <a:defRPr/>
            </a:lvl1pPr>
            <a:lvl2pPr indent="-331469" lvl="1" marL="914400" algn="l">
              <a:lnSpc>
                <a:spcPct val="90000"/>
              </a:lnSpc>
              <a:spcBef>
                <a:spcPts val="1067"/>
              </a:spcBef>
              <a:spcAft>
                <a:spcPts val="0"/>
              </a:spcAft>
              <a:buSzPts val="1620"/>
              <a:buChar char="•"/>
              <a:defRPr/>
            </a:lvl2pPr>
            <a:lvl3pPr indent="-331469" lvl="2" marL="1371600" algn="l">
              <a:lnSpc>
                <a:spcPct val="90000"/>
              </a:lnSpc>
              <a:spcBef>
                <a:spcPts val="667"/>
              </a:spcBef>
              <a:spcAft>
                <a:spcPts val="0"/>
              </a:spcAft>
              <a:buSzPts val="1620"/>
              <a:buChar char="•"/>
              <a:defRPr/>
            </a:lvl3pPr>
            <a:lvl4pPr indent="-331469" lvl="3" marL="1828800" algn="l">
              <a:lnSpc>
                <a:spcPct val="90000"/>
              </a:lnSpc>
              <a:spcBef>
                <a:spcPts val="667"/>
              </a:spcBef>
              <a:spcAft>
                <a:spcPts val="0"/>
              </a:spcAft>
              <a:buSzPts val="1620"/>
              <a:buChar char="•"/>
              <a:defRPr/>
            </a:lvl4pPr>
            <a:lvl5pPr indent="-331470" lvl="4" marL="2286000" algn="l">
              <a:lnSpc>
                <a:spcPct val="90000"/>
              </a:lnSpc>
              <a:spcBef>
                <a:spcPts val="667"/>
              </a:spcBef>
              <a:spcAft>
                <a:spcPts val="0"/>
              </a:spcAft>
              <a:buSzPts val="1620"/>
              <a:buChar char="•"/>
              <a:defRPr/>
            </a:lvl5pPr>
            <a:lvl6pPr indent="-342900" lvl="5" marL="2743200" algn="l">
              <a:lnSpc>
                <a:spcPct val="90000"/>
              </a:lnSpc>
              <a:spcBef>
                <a:spcPts val="667"/>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3" name="Google Shape;373;p98"/>
          <p:cNvSpPr txBox="1"/>
          <p:nvPr>
            <p:ph idx="2" type="body"/>
          </p:nvPr>
        </p:nvSpPr>
        <p:spPr>
          <a:xfrm>
            <a:off x="783168" y="2057401"/>
            <a:ext cx="3041651" cy="265287"/>
          </a:xfrm>
          <a:prstGeom prst="rect">
            <a:avLst/>
          </a:prstGeom>
          <a:noFill/>
          <a:ln>
            <a:noFill/>
          </a:ln>
        </p:spPr>
        <p:txBody>
          <a:bodyPr anchorCtr="0" anchor="t" bIns="0" lIns="0" spcFirstLastPara="1" rIns="0" wrap="square" tIns="0">
            <a:spAutoFit/>
          </a:bodyPr>
          <a:lstStyle>
            <a:lvl1pPr indent="-228600" lvl="0" marL="457200" algn="l">
              <a:lnSpc>
                <a:spcPct val="120000"/>
              </a:lnSpc>
              <a:spcBef>
                <a:spcPts val="0"/>
              </a:spcBef>
              <a:spcAft>
                <a:spcPts val="0"/>
              </a:spcAft>
              <a:buSzPts val="1440"/>
              <a:buNone/>
              <a:defRPr b="0" i="0">
                <a:solidFill>
                  <a:schemeClr val="dk1"/>
                </a:solidFill>
                <a:latin typeface="Lato"/>
                <a:ea typeface="Lato"/>
                <a:cs typeface="Lato"/>
                <a:sym typeface="Lato"/>
              </a:defRPr>
            </a:lvl1pPr>
            <a:lvl2pPr indent="-331469" lvl="1" marL="914400" algn="l">
              <a:lnSpc>
                <a:spcPct val="90000"/>
              </a:lnSpc>
              <a:spcBef>
                <a:spcPts val="1067"/>
              </a:spcBef>
              <a:spcAft>
                <a:spcPts val="0"/>
              </a:spcAft>
              <a:buSzPts val="1620"/>
              <a:buChar char="•"/>
              <a:defRPr/>
            </a:lvl2pPr>
            <a:lvl3pPr indent="-331469" lvl="2" marL="1371600" algn="l">
              <a:lnSpc>
                <a:spcPct val="90000"/>
              </a:lnSpc>
              <a:spcBef>
                <a:spcPts val="667"/>
              </a:spcBef>
              <a:spcAft>
                <a:spcPts val="0"/>
              </a:spcAft>
              <a:buSzPts val="1620"/>
              <a:buChar char="•"/>
              <a:defRPr/>
            </a:lvl3pPr>
            <a:lvl4pPr indent="-331469" lvl="3" marL="1828800" algn="l">
              <a:lnSpc>
                <a:spcPct val="90000"/>
              </a:lnSpc>
              <a:spcBef>
                <a:spcPts val="667"/>
              </a:spcBef>
              <a:spcAft>
                <a:spcPts val="0"/>
              </a:spcAft>
              <a:buSzPts val="1620"/>
              <a:buChar char="•"/>
              <a:defRPr/>
            </a:lvl4pPr>
            <a:lvl5pPr indent="-331470" lvl="4" marL="2286000" algn="l">
              <a:lnSpc>
                <a:spcPct val="90000"/>
              </a:lnSpc>
              <a:spcBef>
                <a:spcPts val="667"/>
              </a:spcBef>
              <a:spcAft>
                <a:spcPts val="0"/>
              </a:spcAft>
              <a:buSzPts val="1620"/>
              <a:buChar char="•"/>
              <a:defRPr/>
            </a:lvl5pPr>
            <a:lvl6pPr indent="-342900" lvl="5" marL="2743200" algn="l">
              <a:lnSpc>
                <a:spcPct val="90000"/>
              </a:lnSpc>
              <a:spcBef>
                <a:spcPts val="667"/>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4" name="Google Shape;374;p98"/>
          <p:cNvSpPr txBox="1"/>
          <p:nvPr>
            <p:ph idx="3" type="body"/>
          </p:nvPr>
        </p:nvSpPr>
        <p:spPr>
          <a:xfrm>
            <a:off x="8373672" y="2438141"/>
            <a:ext cx="3041651" cy="265287"/>
          </a:xfrm>
          <a:prstGeom prst="rect">
            <a:avLst/>
          </a:prstGeom>
          <a:noFill/>
          <a:ln>
            <a:noFill/>
          </a:ln>
        </p:spPr>
        <p:txBody>
          <a:bodyPr anchorCtr="0" anchor="t" bIns="0" lIns="0" spcFirstLastPara="1" rIns="0" wrap="square" tIns="0">
            <a:spAutoFit/>
          </a:bodyPr>
          <a:lstStyle>
            <a:lvl1pPr indent="-228600" lvl="0" marL="457200" algn="l">
              <a:lnSpc>
                <a:spcPct val="120000"/>
              </a:lnSpc>
              <a:spcBef>
                <a:spcPts val="0"/>
              </a:spcBef>
              <a:spcAft>
                <a:spcPts val="0"/>
              </a:spcAft>
              <a:buSzPts val="1620"/>
              <a:buNone/>
              <a:defRPr/>
            </a:lvl1pPr>
            <a:lvl2pPr indent="-331469" lvl="1" marL="914400" algn="l">
              <a:lnSpc>
                <a:spcPct val="90000"/>
              </a:lnSpc>
              <a:spcBef>
                <a:spcPts val="1067"/>
              </a:spcBef>
              <a:spcAft>
                <a:spcPts val="0"/>
              </a:spcAft>
              <a:buSzPts val="1620"/>
              <a:buChar char="•"/>
              <a:defRPr/>
            </a:lvl2pPr>
            <a:lvl3pPr indent="-331469" lvl="2" marL="1371600" algn="l">
              <a:lnSpc>
                <a:spcPct val="90000"/>
              </a:lnSpc>
              <a:spcBef>
                <a:spcPts val="667"/>
              </a:spcBef>
              <a:spcAft>
                <a:spcPts val="0"/>
              </a:spcAft>
              <a:buSzPts val="1620"/>
              <a:buChar char="•"/>
              <a:defRPr/>
            </a:lvl3pPr>
            <a:lvl4pPr indent="-331469" lvl="3" marL="1828800" algn="l">
              <a:lnSpc>
                <a:spcPct val="90000"/>
              </a:lnSpc>
              <a:spcBef>
                <a:spcPts val="667"/>
              </a:spcBef>
              <a:spcAft>
                <a:spcPts val="0"/>
              </a:spcAft>
              <a:buSzPts val="1620"/>
              <a:buChar char="•"/>
              <a:defRPr/>
            </a:lvl4pPr>
            <a:lvl5pPr indent="-331470" lvl="4" marL="2286000" algn="l">
              <a:lnSpc>
                <a:spcPct val="90000"/>
              </a:lnSpc>
              <a:spcBef>
                <a:spcPts val="667"/>
              </a:spcBef>
              <a:spcAft>
                <a:spcPts val="0"/>
              </a:spcAft>
              <a:buSzPts val="1620"/>
              <a:buChar char="•"/>
              <a:defRPr/>
            </a:lvl5pPr>
            <a:lvl6pPr indent="-342900" lvl="5" marL="2743200" algn="l">
              <a:lnSpc>
                <a:spcPct val="90000"/>
              </a:lnSpc>
              <a:spcBef>
                <a:spcPts val="667"/>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5" name="Google Shape;375;p98"/>
          <p:cNvSpPr txBox="1"/>
          <p:nvPr>
            <p:ph idx="4" type="body"/>
          </p:nvPr>
        </p:nvSpPr>
        <p:spPr>
          <a:xfrm>
            <a:off x="8373672" y="2057401"/>
            <a:ext cx="3041651" cy="265287"/>
          </a:xfrm>
          <a:prstGeom prst="rect">
            <a:avLst/>
          </a:prstGeom>
          <a:noFill/>
          <a:ln>
            <a:noFill/>
          </a:ln>
        </p:spPr>
        <p:txBody>
          <a:bodyPr anchorCtr="0" anchor="t" bIns="0" lIns="0" spcFirstLastPara="1" rIns="0" wrap="square" tIns="0">
            <a:spAutoFit/>
          </a:bodyPr>
          <a:lstStyle>
            <a:lvl1pPr indent="-228600" lvl="0" marL="457200" algn="l">
              <a:lnSpc>
                <a:spcPct val="120000"/>
              </a:lnSpc>
              <a:spcBef>
                <a:spcPts val="0"/>
              </a:spcBef>
              <a:spcAft>
                <a:spcPts val="0"/>
              </a:spcAft>
              <a:buSzPts val="1440"/>
              <a:buNone/>
              <a:defRPr b="0" i="0">
                <a:solidFill>
                  <a:schemeClr val="dk1"/>
                </a:solidFill>
                <a:latin typeface="Lato"/>
                <a:ea typeface="Lato"/>
                <a:cs typeface="Lato"/>
                <a:sym typeface="Lato"/>
              </a:defRPr>
            </a:lvl1pPr>
            <a:lvl2pPr indent="-331469" lvl="1" marL="914400" algn="l">
              <a:lnSpc>
                <a:spcPct val="90000"/>
              </a:lnSpc>
              <a:spcBef>
                <a:spcPts val="1067"/>
              </a:spcBef>
              <a:spcAft>
                <a:spcPts val="0"/>
              </a:spcAft>
              <a:buSzPts val="1620"/>
              <a:buChar char="•"/>
              <a:defRPr/>
            </a:lvl2pPr>
            <a:lvl3pPr indent="-331469" lvl="2" marL="1371600" algn="l">
              <a:lnSpc>
                <a:spcPct val="90000"/>
              </a:lnSpc>
              <a:spcBef>
                <a:spcPts val="667"/>
              </a:spcBef>
              <a:spcAft>
                <a:spcPts val="0"/>
              </a:spcAft>
              <a:buSzPts val="1620"/>
              <a:buChar char="•"/>
              <a:defRPr/>
            </a:lvl3pPr>
            <a:lvl4pPr indent="-331469" lvl="3" marL="1828800" algn="l">
              <a:lnSpc>
                <a:spcPct val="90000"/>
              </a:lnSpc>
              <a:spcBef>
                <a:spcPts val="667"/>
              </a:spcBef>
              <a:spcAft>
                <a:spcPts val="0"/>
              </a:spcAft>
              <a:buSzPts val="1620"/>
              <a:buChar char="•"/>
              <a:defRPr/>
            </a:lvl4pPr>
            <a:lvl5pPr indent="-331470" lvl="4" marL="2286000" algn="l">
              <a:lnSpc>
                <a:spcPct val="90000"/>
              </a:lnSpc>
              <a:spcBef>
                <a:spcPts val="667"/>
              </a:spcBef>
              <a:spcAft>
                <a:spcPts val="0"/>
              </a:spcAft>
              <a:buSzPts val="1620"/>
              <a:buChar char="•"/>
              <a:defRPr/>
            </a:lvl5pPr>
            <a:lvl6pPr indent="-342900" lvl="5" marL="2743200" algn="l">
              <a:lnSpc>
                <a:spcPct val="90000"/>
              </a:lnSpc>
              <a:spcBef>
                <a:spcPts val="667"/>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6" name="Google Shape;376;p98"/>
          <p:cNvSpPr txBox="1"/>
          <p:nvPr>
            <p:ph idx="5" type="body"/>
          </p:nvPr>
        </p:nvSpPr>
        <p:spPr>
          <a:xfrm>
            <a:off x="4580622" y="2438141"/>
            <a:ext cx="3041651" cy="265287"/>
          </a:xfrm>
          <a:prstGeom prst="rect">
            <a:avLst/>
          </a:prstGeom>
          <a:noFill/>
          <a:ln>
            <a:noFill/>
          </a:ln>
        </p:spPr>
        <p:txBody>
          <a:bodyPr anchorCtr="0" anchor="t" bIns="0" lIns="0" spcFirstLastPara="1" rIns="0" wrap="square" tIns="0">
            <a:spAutoFit/>
          </a:bodyPr>
          <a:lstStyle>
            <a:lvl1pPr indent="-228600" lvl="0" marL="457200" algn="l">
              <a:lnSpc>
                <a:spcPct val="120000"/>
              </a:lnSpc>
              <a:spcBef>
                <a:spcPts val="0"/>
              </a:spcBef>
              <a:spcAft>
                <a:spcPts val="0"/>
              </a:spcAft>
              <a:buSzPts val="1620"/>
              <a:buNone/>
              <a:defRPr/>
            </a:lvl1pPr>
            <a:lvl2pPr indent="-331469" lvl="1" marL="914400" algn="l">
              <a:lnSpc>
                <a:spcPct val="90000"/>
              </a:lnSpc>
              <a:spcBef>
                <a:spcPts val="1067"/>
              </a:spcBef>
              <a:spcAft>
                <a:spcPts val="0"/>
              </a:spcAft>
              <a:buSzPts val="1620"/>
              <a:buChar char="•"/>
              <a:defRPr/>
            </a:lvl2pPr>
            <a:lvl3pPr indent="-331469" lvl="2" marL="1371600" algn="l">
              <a:lnSpc>
                <a:spcPct val="90000"/>
              </a:lnSpc>
              <a:spcBef>
                <a:spcPts val="667"/>
              </a:spcBef>
              <a:spcAft>
                <a:spcPts val="0"/>
              </a:spcAft>
              <a:buSzPts val="1620"/>
              <a:buChar char="•"/>
              <a:defRPr/>
            </a:lvl3pPr>
            <a:lvl4pPr indent="-331469" lvl="3" marL="1828800" algn="l">
              <a:lnSpc>
                <a:spcPct val="90000"/>
              </a:lnSpc>
              <a:spcBef>
                <a:spcPts val="667"/>
              </a:spcBef>
              <a:spcAft>
                <a:spcPts val="0"/>
              </a:spcAft>
              <a:buSzPts val="1620"/>
              <a:buChar char="•"/>
              <a:defRPr/>
            </a:lvl4pPr>
            <a:lvl5pPr indent="-331470" lvl="4" marL="2286000" algn="l">
              <a:lnSpc>
                <a:spcPct val="90000"/>
              </a:lnSpc>
              <a:spcBef>
                <a:spcPts val="667"/>
              </a:spcBef>
              <a:spcAft>
                <a:spcPts val="0"/>
              </a:spcAft>
              <a:buSzPts val="1620"/>
              <a:buChar char="•"/>
              <a:defRPr/>
            </a:lvl5pPr>
            <a:lvl6pPr indent="-342900" lvl="5" marL="2743200" algn="l">
              <a:lnSpc>
                <a:spcPct val="90000"/>
              </a:lnSpc>
              <a:spcBef>
                <a:spcPts val="667"/>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7" name="Google Shape;377;p98"/>
          <p:cNvSpPr txBox="1"/>
          <p:nvPr>
            <p:ph idx="6" type="body"/>
          </p:nvPr>
        </p:nvSpPr>
        <p:spPr>
          <a:xfrm>
            <a:off x="4580622" y="2057401"/>
            <a:ext cx="3041651" cy="265287"/>
          </a:xfrm>
          <a:prstGeom prst="rect">
            <a:avLst/>
          </a:prstGeom>
          <a:noFill/>
          <a:ln>
            <a:noFill/>
          </a:ln>
        </p:spPr>
        <p:txBody>
          <a:bodyPr anchorCtr="0" anchor="t" bIns="0" lIns="0" spcFirstLastPara="1" rIns="0" wrap="square" tIns="0">
            <a:spAutoFit/>
          </a:bodyPr>
          <a:lstStyle>
            <a:lvl1pPr indent="-228600" lvl="0" marL="457200" algn="l">
              <a:lnSpc>
                <a:spcPct val="120000"/>
              </a:lnSpc>
              <a:spcBef>
                <a:spcPts val="0"/>
              </a:spcBef>
              <a:spcAft>
                <a:spcPts val="0"/>
              </a:spcAft>
              <a:buSzPts val="1440"/>
              <a:buNone/>
              <a:defRPr b="0" i="0">
                <a:solidFill>
                  <a:schemeClr val="dk1"/>
                </a:solidFill>
                <a:latin typeface="Lato"/>
                <a:ea typeface="Lato"/>
                <a:cs typeface="Lato"/>
                <a:sym typeface="Lato"/>
              </a:defRPr>
            </a:lvl1pPr>
            <a:lvl2pPr indent="-331469" lvl="1" marL="914400" algn="l">
              <a:lnSpc>
                <a:spcPct val="90000"/>
              </a:lnSpc>
              <a:spcBef>
                <a:spcPts val="1067"/>
              </a:spcBef>
              <a:spcAft>
                <a:spcPts val="0"/>
              </a:spcAft>
              <a:buSzPts val="1620"/>
              <a:buChar char="•"/>
              <a:defRPr/>
            </a:lvl2pPr>
            <a:lvl3pPr indent="-331469" lvl="2" marL="1371600" algn="l">
              <a:lnSpc>
                <a:spcPct val="90000"/>
              </a:lnSpc>
              <a:spcBef>
                <a:spcPts val="667"/>
              </a:spcBef>
              <a:spcAft>
                <a:spcPts val="0"/>
              </a:spcAft>
              <a:buSzPts val="1620"/>
              <a:buChar char="•"/>
              <a:defRPr/>
            </a:lvl3pPr>
            <a:lvl4pPr indent="-331469" lvl="3" marL="1828800" algn="l">
              <a:lnSpc>
                <a:spcPct val="90000"/>
              </a:lnSpc>
              <a:spcBef>
                <a:spcPts val="667"/>
              </a:spcBef>
              <a:spcAft>
                <a:spcPts val="0"/>
              </a:spcAft>
              <a:buSzPts val="1620"/>
              <a:buChar char="•"/>
              <a:defRPr/>
            </a:lvl4pPr>
            <a:lvl5pPr indent="-331470" lvl="4" marL="2286000" algn="l">
              <a:lnSpc>
                <a:spcPct val="90000"/>
              </a:lnSpc>
              <a:spcBef>
                <a:spcPts val="667"/>
              </a:spcBef>
              <a:spcAft>
                <a:spcPts val="0"/>
              </a:spcAft>
              <a:buSzPts val="1620"/>
              <a:buChar char="•"/>
              <a:defRPr/>
            </a:lvl5pPr>
            <a:lvl6pPr indent="-342900" lvl="5" marL="2743200" algn="l">
              <a:lnSpc>
                <a:spcPct val="90000"/>
              </a:lnSpc>
              <a:spcBef>
                <a:spcPts val="667"/>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grpSp>
        <p:nvGrpSpPr>
          <p:cNvPr id="378" name="Google Shape;378;p98"/>
          <p:cNvGrpSpPr/>
          <p:nvPr/>
        </p:nvGrpSpPr>
        <p:grpSpPr>
          <a:xfrm>
            <a:off x="4210187" y="2057400"/>
            <a:ext cx="3824253" cy="4114800"/>
            <a:chOff x="2420857" y="1542306"/>
            <a:chExt cx="2868190" cy="2858244"/>
          </a:xfrm>
        </p:grpSpPr>
        <p:cxnSp>
          <p:nvCxnSpPr>
            <p:cNvPr id="379" name="Google Shape;379;p98"/>
            <p:cNvCxnSpPr/>
            <p:nvPr/>
          </p:nvCxnSpPr>
          <p:spPr>
            <a:xfrm>
              <a:off x="2420857" y="1542306"/>
              <a:ext cx="0" cy="2858244"/>
            </a:xfrm>
            <a:prstGeom prst="straightConnector1">
              <a:avLst/>
            </a:prstGeom>
            <a:noFill/>
            <a:ln cap="flat" cmpd="sng" w="9525">
              <a:solidFill>
                <a:srgbClr val="D8D8D8"/>
              </a:solidFill>
              <a:prstDash val="solid"/>
              <a:miter lim="800000"/>
              <a:headEnd len="sm" w="sm" type="none"/>
              <a:tailEnd len="sm" w="sm" type="none"/>
            </a:ln>
          </p:spPr>
        </p:cxnSp>
        <p:cxnSp>
          <p:nvCxnSpPr>
            <p:cNvPr id="380" name="Google Shape;380;p98"/>
            <p:cNvCxnSpPr/>
            <p:nvPr/>
          </p:nvCxnSpPr>
          <p:spPr>
            <a:xfrm>
              <a:off x="5289047" y="1542306"/>
              <a:ext cx="0" cy="2858244"/>
            </a:xfrm>
            <a:prstGeom prst="straightConnector1">
              <a:avLst/>
            </a:prstGeom>
            <a:noFill/>
            <a:ln cap="flat" cmpd="sng" w="9525">
              <a:solidFill>
                <a:srgbClr val="D8D8D8"/>
              </a:solidFill>
              <a:prstDash val="solid"/>
              <a:miter lim="800000"/>
              <a:headEnd len="sm" w="sm" type="none"/>
              <a:tailEnd len="sm" w="sm" type="none"/>
            </a:ln>
          </p:spPr>
        </p:cxnSp>
      </p:grpSp>
      <p:pic>
        <p:nvPicPr>
          <p:cNvPr id="381" name="Google Shape;381;p98"/>
          <p:cNvPicPr preferRelativeResize="0"/>
          <p:nvPr/>
        </p:nvPicPr>
        <p:blipFill rotWithShape="1">
          <a:blip r:embed="rId2">
            <a:alphaModFix/>
          </a:blip>
          <a:srcRect b="0" l="0" r="0" t="0"/>
          <a:stretch/>
        </p:blipFill>
        <p:spPr>
          <a:xfrm>
            <a:off x="10629460" y="6375368"/>
            <a:ext cx="1016000" cy="352213"/>
          </a:xfrm>
          <a:prstGeom prst="rect">
            <a:avLst/>
          </a:prstGeom>
          <a:noFill/>
          <a:ln>
            <a:noFill/>
          </a:ln>
        </p:spPr>
      </p:pic>
    </p:spTree>
  </p:cSld>
  <p:clrMapOvr>
    <a:masterClrMapping/>
  </p:clrMapOvr>
  <p:extLst>
    <p:ext uri="{DCECCB84-F9BA-43D5-87BE-67443E8EF086}">
      <p15:sldGuideLst>
        <p15:guide id="1" orient="horz" pos="1529">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Left" showMasterSp="0">
  <p:cSld name="Content Left">
    <p:spTree>
      <p:nvGrpSpPr>
        <p:cNvPr id="382" name="Shape 382"/>
        <p:cNvGrpSpPr/>
        <p:nvPr/>
      </p:nvGrpSpPr>
      <p:grpSpPr>
        <a:xfrm>
          <a:off x="0" y="0"/>
          <a:ext cx="0" cy="0"/>
          <a:chOff x="0" y="0"/>
          <a:chExt cx="0" cy="0"/>
        </a:xfrm>
      </p:grpSpPr>
      <p:sp>
        <p:nvSpPr>
          <p:cNvPr id="383" name="Google Shape;383;p99"/>
          <p:cNvSpPr txBox="1"/>
          <p:nvPr/>
        </p:nvSpPr>
        <p:spPr>
          <a:xfrm>
            <a:off x="11645461" y="6455023"/>
            <a:ext cx="343339" cy="165815"/>
          </a:xfrm>
          <a:prstGeom prst="rect">
            <a:avLst/>
          </a:prstGeom>
          <a:noFill/>
          <a:ln>
            <a:noFill/>
          </a:ln>
        </p:spPr>
        <p:txBody>
          <a:bodyPr anchorCtr="0" anchor="t" bIns="0" lIns="60950" spcFirstLastPara="1" rIns="0" wrap="square" tIns="0">
            <a:spAutoFit/>
          </a:bodyPr>
          <a:lstStyle/>
          <a:p>
            <a:pPr indent="0" lvl="0" marL="0" marR="0" rtl="0" algn="l">
              <a:lnSpc>
                <a:spcPct val="100000"/>
              </a:lnSpc>
              <a:spcBef>
                <a:spcPts val="0"/>
              </a:spcBef>
              <a:spcAft>
                <a:spcPts val="0"/>
              </a:spcAft>
              <a:buClr>
                <a:srgbClr val="3F3F3F"/>
              </a:buClr>
              <a:buSzPts val="1000"/>
              <a:buFont typeface="Lato"/>
              <a:buNone/>
            </a:pPr>
            <a:fld id="{00000000-1234-1234-1234-123412341234}" type="slidenum">
              <a:rPr b="0" i="0" lang="en-US" sz="1000" u="none" cap="none" strike="noStrike">
                <a:solidFill>
                  <a:srgbClr val="3F3F3F"/>
                </a:solidFill>
                <a:latin typeface="Lato"/>
                <a:ea typeface="Lato"/>
                <a:cs typeface="Lato"/>
                <a:sym typeface="Lato"/>
              </a:rPr>
              <a:t>‹#›</a:t>
            </a:fld>
            <a:endParaRPr b="0" i="0" sz="1000" u="none" cap="none" strike="noStrike">
              <a:solidFill>
                <a:srgbClr val="3F3F3F"/>
              </a:solidFill>
              <a:latin typeface="Lato"/>
              <a:ea typeface="Lato"/>
              <a:cs typeface="Lato"/>
              <a:sym typeface="Lato"/>
            </a:endParaRPr>
          </a:p>
        </p:txBody>
      </p:sp>
      <p:sp>
        <p:nvSpPr>
          <p:cNvPr id="384" name="Google Shape;384;p99"/>
          <p:cNvSpPr txBox="1"/>
          <p:nvPr>
            <p:ph type="title"/>
          </p:nvPr>
        </p:nvSpPr>
        <p:spPr>
          <a:xfrm>
            <a:off x="783168" y="2148650"/>
            <a:ext cx="5207000" cy="1218667"/>
          </a:xfrm>
          <a:prstGeom prst="rect">
            <a:avLst/>
          </a:prstGeom>
          <a:noFill/>
          <a:ln>
            <a:noFill/>
          </a:ln>
        </p:spPr>
        <p:txBody>
          <a:bodyPr anchorCtr="0" anchor="t" bIns="182875" lIns="0" spcFirstLastPara="1" rIns="0" wrap="square" tIns="0">
            <a:spAutoFit/>
          </a:bodyPr>
          <a:lstStyle>
            <a:lvl1pPr lvl="0" algn="l">
              <a:lnSpc>
                <a:spcPct val="90000"/>
              </a:lnSpc>
              <a:spcBef>
                <a:spcPts val="0"/>
              </a:spcBef>
              <a:spcAft>
                <a:spcPts val="0"/>
              </a:spcAft>
              <a:buClr>
                <a:schemeClr val="dk1"/>
              </a:buClr>
              <a:buSzPts val="3733"/>
              <a:buFont typeface="Lato Light"/>
              <a:buNone/>
              <a:defRPr sz="3733"/>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5" name="Google Shape;385;p99"/>
          <p:cNvSpPr txBox="1"/>
          <p:nvPr>
            <p:ph idx="1" type="body"/>
          </p:nvPr>
        </p:nvSpPr>
        <p:spPr>
          <a:xfrm>
            <a:off x="783167" y="3429001"/>
            <a:ext cx="5206999" cy="265287"/>
          </a:xfrm>
          <a:prstGeom prst="rect">
            <a:avLst/>
          </a:prstGeom>
          <a:noFill/>
          <a:ln>
            <a:noFill/>
          </a:ln>
        </p:spPr>
        <p:txBody>
          <a:bodyPr anchorCtr="0" anchor="t" bIns="0" lIns="0" spcFirstLastPara="1" rIns="0" wrap="square" tIns="0">
            <a:spAutoFit/>
          </a:bodyPr>
          <a:lstStyle>
            <a:lvl1pPr indent="-228600" lvl="0" marL="457200" algn="l">
              <a:lnSpc>
                <a:spcPct val="120000"/>
              </a:lnSpc>
              <a:spcBef>
                <a:spcPts val="0"/>
              </a:spcBef>
              <a:spcAft>
                <a:spcPts val="0"/>
              </a:spcAft>
              <a:buSzPts val="1620"/>
              <a:buNone/>
              <a:defRPr/>
            </a:lvl1pPr>
            <a:lvl2pPr indent="-331469" lvl="1" marL="914400" algn="l">
              <a:lnSpc>
                <a:spcPct val="90000"/>
              </a:lnSpc>
              <a:spcBef>
                <a:spcPts val="1067"/>
              </a:spcBef>
              <a:spcAft>
                <a:spcPts val="0"/>
              </a:spcAft>
              <a:buSzPts val="1620"/>
              <a:buChar char="•"/>
              <a:defRPr/>
            </a:lvl2pPr>
            <a:lvl3pPr indent="-331469" lvl="2" marL="1371600" algn="l">
              <a:lnSpc>
                <a:spcPct val="90000"/>
              </a:lnSpc>
              <a:spcBef>
                <a:spcPts val="667"/>
              </a:spcBef>
              <a:spcAft>
                <a:spcPts val="0"/>
              </a:spcAft>
              <a:buSzPts val="1620"/>
              <a:buChar char="•"/>
              <a:defRPr/>
            </a:lvl3pPr>
            <a:lvl4pPr indent="-331469" lvl="3" marL="1828800" algn="l">
              <a:lnSpc>
                <a:spcPct val="90000"/>
              </a:lnSpc>
              <a:spcBef>
                <a:spcPts val="667"/>
              </a:spcBef>
              <a:spcAft>
                <a:spcPts val="0"/>
              </a:spcAft>
              <a:buSzPts val="1620"/>
              <a:buChar char="•"/>
              <a:defRPr/>
            </a:lvl4pPr>
            <a:lvl5pPr indent="-331470" lvl="4" marL="2286000" algn="l">
              <a:lnSpc>
                <a:spcPct val="90000"/>
              </a:lnSpc>
              <a:spcBef>
                <a:spcPts val="667"/>
              </a:spcBef>
              <a:spcAft>
                <a:spcPts val="0"/>
              </a:spcAft>
              <a:buSzPts val="1620"/>
              <a:buChar char="•"/>
              <a:defRPr/>
            </a:lvl5pPr>
            <a:lvl6pPr indent="-342900" lvl="5" marL="2743200" algn="l">
              <a:lnSpc>
                <a:spcPct val="90000"/>
              </a:lnSpc>
              <a:spcBef>
                <a:spcPts val="667"/>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386" name="Google Shape;386;p99"/>
          <p:cNvPicPr preferRelativeResize="0"/>
          <p:nvPr/>
        </p:nvPicPr>
        <p:blipFill rotWithShape="1">
          <a:blip r:embed="rId2">
            <a:alphaModFix/>
          </a:blip>
          <a:srcRect b="0" l="0" r="0" t="0"/>
          <a:stretch/>
        </p:blipFill>
        <p:spPr>
          <a:xfrm>
            <a:off x="10629460" y="6375368"/>
            <a:ext cx="1016000" cy="352213"/>
          </a:xfrm>
          <a:prstGeom prst="rect">
            <a:avLst/>
          </a:prstGeom>
          <a:noFill/>
          <a:ln>
            <a:noFill/>
          </a:ln>
        </p:spPr>
      </p:pic>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Right" showMasterSp="0">
  <p:cSld name="Content Right">
    <p:spTree>
      <p:nvGrpSpPr>
        <p:cNvPr id="387" name="Shape 387"/>
        <p:cNvGrpSpPr/>
        <p:nvPr/>
      </p:nvGrpSpPr>
      <p:grpSpPr>
        <a:xfrm>
          <a:off x="0" y="0"/>
          <a:ext cx="0" cy="0"/>
          <a:chOff x="0" y="0"/>
          <a:chExt cx="0" cy="0"/>
        </a:xfrm>
      </p:grpSpPr>
      <p:sp>
        <p:nvSpPr>
          <p:cNvPr id="388" name="Google Shape;388;p100"/>
          <p:cNvSpPr txBox="1"/>
          <p:nvPr>
            <p:ph type="title"/>
          </p:nvPr>
        </p:nvSpPr>
        <p:spPr>
          <a:xfrm>
            <a:off x="6206066" y="2148650"/>
            <a:ext cx="5207001" cy="1218667"/>
          </a:xfrm>
          <a:prstGeom prst="rect">
            <a:avLst/>
          </a:prstGeom>
          <a:noFill/>
          <a:ln>
            <a:noFill/>
          </a:ln>
        </p:spPr>
        <p:txBody>
          <a:bodyPr anchorCtr="0" anchor="t" bIns="182875" lIns="0" spcFirstLastPara="1" rIns="0" wrap="square" tIns="0">
            <a:spAutoFit/>
          </a:bodyPr>
          <a:lstStyle>
            <a:lvl1pPr lvl="0" algn="l">
              <a:lnSpc>
                <a:spcPct val="90000"/>
              </a:lnSpc>
              <a:spcBef>
                <a:spcPts val="0"/>
              </a:spcBef>
              <a:spcAft>
                <a:spcPts val="0"/>
              </a:spcAft>
              <a:buClr>
                <a:schemeClr val="dk1"/>
              </a:buClr>
              <a:buSzPts val="3733"/>
              <a:buFont typeface="Lato Light"/>
              <a:buNone/>
              <a:defRPr sz="3733"/>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9" name="Google Shape;389;p100"/>
          <p:cNvSpPr txBox="1"/>
          <p:nvPr>
            <p:ph idx="1" type="body"/>
          </p:nvPr>
        </p:nvSpPr>
        <p:spPr>
          <a:xfrm>
            <a:off x="6206069" y="3429001"/>
            <a:ext cx="5206999" cy="265287"/>
          </a:xfrm>
          <a:prstGeom prst="rect">
            <a:avLst/>
          </a:prstGeom>
          <a:noFill/>
          <a:ln>
            <a:noFill/>
          </a:ln>
        </p:spPr>
        <p:txBody>
          <a:bodyPr anchorCtr="0" anchor="t" bIns="0" lIns="0" spcFirstLastPara="1" rIns="0" wrap="square" tIns="0">
            <a:spAutoFit/>
          </a:bodyPr>
          <a:lstStyle>
            <a:lvl1pPr indent="-228600" lvl="0" marL="457200" algn="l">
              <a:lnSpc>
                <a:spcPct val="120000"/>
              </a:lnSpc>
              <a:spcBef>
                <a:spcPts val="0"/>
              </a:spcBef>
              <a:spcAft>
                <a:spcPts val="0"/>
              </a:spcAft>
              <a:buSzPts val="1620"/>
              <a:buNone/>
              <a:defRPr/>
            </a:lvl1pPr>
            <a:lvl2pPr indent="-331469" lvl="1" marL="914400" algn="l">
              <a:lnSpc>
                <a:spcPct val="90000"/>
              </a:lnSpc>
              <a:spcBef>
                <a:spcPts val="1067"/>
              </a:spcBef>
              <a:spcAft>
                <a:spcPts val="0"/>
              </a:spcAft>
              <a:buSzPts val="1620"/>
              <a:buChar char="•"/>
              <a:defRPr/>
            </a:lvl2pPr>
            <a:lvl3pPr indent="-331469" lvl="2" marL="1371600" algn="l">
              <a:lnSpc>
                <a:spcPct val="90000"/>
              </a:lnSpc>
              <a:spcBef>
                <a:spcPts val="667"/>
              </a:spcBef>
              <a:spcAft>
                <a:spcPts val="0"/>
              </a:spcAft>
              <a:buSzPts val="1620"/>
              <a:buChar char="•"/>
              <a:defRPr/>
            </a:lvl3pPr>
            <a:lvl4pPr indent="-331469" lvl="3" marL="1828800" algn="l">
              <a:lnSpc>
                <a:spcPct val="90000"/>
              </a:lnSpc>
              <a:spcBef>
                <a:spcPts val="667"/>
              </a:spcBef>
              <a:spcAft>
                <a:spcPts val="0"/>
              </a:spcAft>
              <a:buSzPts val="1620"/>
              <a:buChar char="•"/>
              <a:defRPr/>
            </a:lvl4pPr>
            <a:lvl5pPr indent="-331470" lvl="4" marL="2286000" algn="l">
              <a:lnSpc>
                <a:spcPct val="90000"/>
              </a:lnSpc>
              <a:spcBef>
                <a:spcPts val="667"/>
              </a:spcBef>
              <a:spcAft>
                <a:spcPts val="0"/>
              </a:spcAft>
              <a:buSzPts val="1620"/>
              <a:buChar char="•"/>
              <a:defRPr/>
            </a:lvl5pPr>
            <a:lvl6pPr indent="-342900" lvl="5" marL="2743200" algn="l">
              <a:lnSpc>
                <a:spcPct val="90000"/>
              </a:lnSpc>
              <a:spcBef>
                <a:spcPts val="667"/>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90" name="Google Shape;390;p100"/>
          <p:cNvSpPr txBox="1"/>
          <p:nvPr/>
        </p:nvSpPr>
        <p:spPr>
          <a:xfrm>
            <a:off x="11645461" y="6455023"/>
            <a:ext cx="343339" cy="165815"/>
          </a:xfrm>
          <a:prstGeom prst="rect">
            <a:avLst/>
          </a:prstGeom>
          <a:noFill/>
          <a:ln>
            <a:noFill/>
          </a:ln>
        </p:spPr>
        <p:txBody>
          <a:bodyPr anchorCtr="0" anchor="t" bIns="0" lIns="60950" spcFirstLastPara="1" rIns="0" wrap="square" tIns="0">
            <a:spAutoFit/>
          </a:bodyPr>
          <a:lstStyle/>
          <a:p>
            <a:pPr indent="0" lvl="0" marL="0" marR="0" rtl="0" algn="l">
              <a:lnSpc>
                <a:spcPct val="100000"/>
              </a:lnSpc>
              <a:spcBef>
                <a:spcPts val="0"/>
              </a:spcBef>
              <a:spcAft>
                <a:spcPts val="0"/>
              </a:spcAft>
              <a:buClr>
                <a:srgbClr val="3F3F3F"/>
              </a:buClr>
              <a:buSzPts val="1000"/>
              <a:buFont typeface="Lato"/>
              <a:buNone/>
            </a:pPr>
            <a:fld id="{00000000-1234-1234-1234-123412341234}" type="slidenum">
              <a:rPr b="0" i="0" lang="en-US" sz="1000" u="none" cap="none" strike="noStrike">
                <a:solidFill>
                  <a:srgbClr val="3F3F3F"/>
                </a:solidFill>
                <a:latin typeface="Lato"/>
                <a:ea typeface="Lato"/>
                <a:cs typeface="Lato"/>
                <a:sym typeface="Lato"/>
              </a:rPr>
              <a:t>‹#›</a:t>
            </a:fld>
            <a:endParaRPr b="0" i="0" sz="1000" u="none" cap="none" strike="noStrike">
              <a:solidFill>
                <a:srgbClr val="3F3F3F"/>
              </a:solidFill>
              <a:latin typeface="Lato"/>
              <a:ea typeface="Lato"/>
              <a:cs typeface="Lato"/>
              <a:sym typeface="Lato"/>
            </a:endParaRPr>
          </a:p>
        </p:txBody>
      </p:sp>
      <p:pic>
        <p:nvPicPr>
          <p:cNvPr id="391" name="Google Shape;391;p100"/>
          <p:cNvPicPr preferRelativeResize="0"/>
          <p:nvPr/>
        </p:nvPicPr>
        <p:blipFill rotWithShape="1">
          <a:blip r:embed="rId2">
            <a:alphaModFix/>
          </a:blip>
          <a:srcRect b="0" l="0" r="0" t="0"/>
          <a:stretch/>
        </p:blipFill>
        <p:spPr>
          <a:xfrm>
            <a:off x="10629460" y="6375368"/>
            <a:ext cx="1016000" cy="352213"/>
          </a:xfrm>
          <a:prstGeom prst="rect">
            <a:avLst/>
          </a:prstGeom>
          <a:noFill/>
          <a:ln>
            <a:noFill/>
          </a:ln>
        </p:spPr>
      </p:pic>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left middle" showMasterSp="0">
  <p:cSld name="Title left middle">
    <p:spTree>
      <p:nvGrpSpPr>
        <p:cNvPr id="392" name="Shape 392"/>
        <p:cNvGrpSpPr/>
        <p:nvPr/>
      </p:nvGrpSpPr>
      <p:grpSpPr>
        <a:xfrm>
          <a:off x="0" y="0"/>
          <a:ext cx="0" cy="0"/>
          <a:chOff x="0" y="0"/>
          <a:chExt cx="0" cy="0"/>
        </a:xfrm>
      </p:grpSpPr>
      <p:sp>
        <p:nvSpPr>
          <p:cNvPr id="393" name="Google Shape;393;p101"/>
          <p:cNvSpPr txBox="1"/>
          <p:nvPr/>
        </p:nvSpPr>
        <p:spPr>
          <a:xfrm>
            <a:off x="11645461" y="6455023"/>
            <a:ext cx="343339" cy="165815"/>
          </a:xfrm>
          <a:prstGeom prst="rect">
            <a:avLst/>
          </a:prstGeom>
          <a:noFill/>
          <a:ln>
            <a:noFill/>
          </a:ln>
        </p:spPr>
        <p:txBody>
          <a:bodyPr anchorCtr="0" anchor="t" bIns="0" lIns="60950" spcFirstLastPara="1" rIns="0" wrap="square" tIns="0">
            <a:spAutoFit/>
          </a:bodyPr>
          <a:lstStyle/>
          <a:p>
            <a:pPr indent="0" lvl="0" marL="0" marR="0" rtl="0" algn="l">
              <a:lnSpc>
                <a:spcPct val="100000"/>
              </a:lnSpc>
              <a:spcBef>
                <a:spcPts val="0"/>
              </a:spcBef>
              <a:spcAft>
                <a:spcPts val="0"/>
              </a:spcAft>
              <a:buClr>
                <a:srgbClr val="3F3F3F"/>
              </a:buClr>
              <a:buSzPts val="1000"/>
              <a:buFont typeface="Lato"/>
              <a:buNone/>
            </a:pPr>
            <a:fld id="{00000000-1234-1234-1234-123412341234}" type="slidenum">
              <a:rPr b="0" i="0" lang="en-US" sz="1000" u="none" cap="none" strike="noStrike">
                <a:solidFill>
                  <a:srgbClr val="3F3F3F"/>
                </a:solidFill>
                <a:latin typeface="Lato"/>
                <a:ea typeface="Lato"/>
                <a:cs typeface="Lato"/>
                <a:sym typeface="Lato"/>
              </a:rPr>
              <a:t>‹#›</a:t>
            </a:fld>
            <a:endParaRPr b="0" i="0" sz="1000" u="none" cap="none" strike="noStrike">
              <a:solidFill>
                <a:srgbClr val="3F3F3F"/>
              </a:solidFill>
              <a:latin typeface="Lato"/>
              <a:ea typeface="Lato"/>
              <a:cs typeface="Lato"/>
              <a:sym typeface="Lato"/>
            </a:endParaRPr>
          </a:p>
        </p:txBody>
      </p:sp>
      <p:sp>
        <p:nvSpPr>
          <p:cNvPr id="394" name="Google Shape;394;p101"/>
          <p:cNvSpPr txBox="1"/>
          <p:nvPr>
            <p:ph type="title"/>
          </p:nvPr>
        </p:nvSpPr>
        <p:spPr>
          <a:xfrm>
            <a:off x="783166" y="685800"/>
            <a:ext cx="5207001" cy="548640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chemeClr val="dk1"/>
              </a:buClr>
              <a:buSzPts val="3733"/>
              <a:buFont typeface="Lato Light"/>
              <a:buNone/>
              <a:defRPr sz="3733"/>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5" name="Google Shape;395;p101"/>
          <p:cNvSpPr txBox="1"/>
          <p:nvPr>
            <p:ph idx="1" type="body"/>
          </p:nvPr>
        </p:nvSpPr>
        <p:spPr>
          <a:xfrm>
            <a:off x="7277099" y="685801"/>
            <a:ext cx="4131735" cy="5486399"/>
          </a:xfrm>
          <a:prstGeom prst="rect">
            <a:avLst/>
          </a:prstGeom>
          <a:noFill/>
          <a:ln>
            <a:noFill/>
          </a:ln>
        </p:spPr>
        <p:txBody>
          <a:bodyPr anchorCtr="0" anchor="ctr" bIns="0" lIns="0" spcFirstLastPara="1" rIns="0" wrap="square" tIns="0">
            <a:noAutofit/>
          </a:bodyPr>
          <a:lstStyle>
            <a:lvl1pPr indent="-228600" lvl="0" marL="457200" algn="l">
              <a:lnSpc>
                <a:spcPct val="120000"/>
              </a:lnSpc>
              <a:spcBef>
                <a:spcPts val="0"/>
              </a:spcBef>
              <a:spcAft>
                <a:spcPts val="0"/>
              </a:spcAft>
              <a:buSzPts val="1620"/>
              <a:buNone/>
              <a:defRPr/>
            </a:lvl1pPr>
            <a:lvl2pPr indent="-331469" lvl="1" marL="914400" algn="l">
              <a:lnSpc>
                <a:spcPct val="90000"/>
              </a:lnSpc>
              <a:spcBef>
                <a:spcPts val="1067"/>
              </a:spcBef>
              <a:spcAft>
                <a:spcPts val="0"/>
              </a:spcAft>
              <a:buSzPts val="1620"/>
              <a:buChar char="•"/>
              <a:defRPr/>
            </a:lvl2pPr>
            <a:lvl3pPr indent="-331469" lvl="2" marL="1371600" algn="l">
              <a:lnSpc>
                <a:spcPct val="90000"/>
              </a:lnSpc>
              <a:spcBef>
                <a:spcPts val="667"/>
              </a:spcBef>
              <a:spcAft>
                <a:spcPts val="0"/>
              </a:spcAft>
              <a:buSzPts val="1620"/>
              <a:buChar char="•"/>
              <a:defRPr/>
            </a:lvl3pPr>
            <a:lvl4pPr indent="-331469" lvl="3" marL="1828800" algn="l">
              <a:lnSpc>
                <a:spcPct val="90000"/>
              </a:lnSpc>
              <a:spcBef>
                <a:spcPts val="667"/>
              </a:spcBef>
              <a:spcAft>
                <a:spcPts val="0"/>
              </a:spcAft>
              <a:buSzPts val="1620"/>
              <a:buChar char="•"/>
              <a:defRPr/>
            </a:lvl4pPr>
            <a:lvl5pPr indent="-331470" lvl="4" marL="2286000" algn="l">
              <a:lnSpc>
                <a:spcPct val="90000"/>
              </a:lnSpc>
              <a:spcBef>
                <a:spcPts val="667"/>
              </a:spcBef>
              <a:spcAft>
                <a:spcPts val="0"/>
              </a:spcAft>
              <a:buSzPts val="1620"/>
              <a:buChar char="•"/>
              <a:defRPr/>
            </a:lvl5pPr>
            <a:lvl6pPr indent="-342900" lvl="5" marL="2743200" algn="l">
              <a:lnSpc>
                <a:spcPct val="90000"/>
              </a:lnSpc>
              <a:spcBef>
                <a:spcPts val="667"/>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396" name="Google Shape;396;p101"/>
          <p:cNvPicPr preferRelativeResize="0"/>
          <p:nvPr/>
        </p:nvPicPr>
        <p:blipFill rotWithShape="1">
          <a:blip r:embed="rId2">
            <a:alphaModFix/>
          </a:blip>
          <a:srcRect b="0" l="0" r="0" t="0"/>
          <a:stretch/>
        </p:blipFill>
        <p:spPr>
          <a:xfrm>
            <a:off x="10629460" y="6375368"/>
            <a:ext cx="1016000" cy="352213"/>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 Brand" showMasterSp="0">
  <p:cSld name="1_Title Slide - Brand">
    <p:spTree>
      <p:nvGrpSpPr>
        <p:cNvPr id="32" name="Shape 32"/>
        <p:cNvGrpSpPr/>
        <p:nvPr/>
      </p:nvGrpSpPr>
      <p:grpSpPr>
        <a:xfrm>
          <a:off x="0" y="0"/>
          <a:ext cx="0" cy="0"/>
          <a:chOff x="0" y="0"/>
          <a:chExt cx="0" cy="0"/>
        </a:xfrm>
      </p:grpSpPr>
      <p:pic>
        <p:nvPicPr>
          <p:cNvPr id="33" name="Google Shape;33;p21"/>
          <p:cNvPicPr preferRelativeResize="0"/>
          <p:nvPr/>
        </p:nvPicPr>
        <p:blipFill rotWithShape="1">
          <a:blip r:embed="rId2">
            <a:alphaModFix/>
          </a:blip>
          <a:srcRect b="8584" l="0" r="0" t="0"/>
          <a:stretch/>
        </p:blipFill>
        <p:spPr>
          <a:xfrm>
            <a:off x="-1" y="4083285"/>
            <a:ext cx="12191999" cy="2774716"/>
          </a:xfrm>
          <a:prstGeom prst="rect">
            <a:avLst/>
          </a:prstGeom>
          <a:noFill/>
          <a:ln>
            <a:noFill/>
          </a:ln>
        </p:spPr>
      </p:pic>
      <p:pic>
        <p:nvPicPr>
          <p:cNvPr id="34" name="Google Shape;34;p21"/>
          <p:cNvPicPr preferRelativeResize="0"/>
          <p:nvPr/>
        </p:nvPicPr>
        <p:blipFill rotWithShape="1">
          <a:blip r:embed="rId3">
            <a:alphaModFix/>
          </a:blip>
          <a:srcRect b="23882" l="-3539" r="59593" t="3"/>
          <a:stretch/>
        </p:blipFill>
        <p:spPr>
          <a:xfrm>
            <a:off x="10290874" y="448"/>
            <a:ext cx="1901125" cy="6857553"/>
          </a:xfrm>
          <a:prstGeom prst="rect">
            <a:avLst/>
          </a:prstGeom>
          <a:noFill/>
          <a:ln>
            <a:noFill/>
          </a:ln>
        </p:spPr>
      </p:pic>
      <p:sp>
        <p:nvSpPr>
          <p:cNvPr id="35" name="Google Shape;35;p21"/>
          <p:cNvSpPr txBox="1"/>
          <p:nvPr>
            <p:ph idx="1" type="body"/>
          </p:nvPr>
        </p:nvSpPr>
        <p:spPr>
          <a:xfrm>
            <a:off x="790467" y="3168417"/>
            <a:ext cx="3043767" cy="245195"/>
          </a:xfrm>
          <a:prstGeom prst="rect">
            <a:avLst/>
          </a:prstGeom>
          <a:noFill/>
          <a:ln>
            <a:noFill/>
          </a:ln>
        </p:spPr>
        <p:txBody>
          <a:bodyPr anchorCtr="0" anchor="t" bIns="45700" lIns="0" spcFirstLastPara="1" rIns="0" wrap="square" tIns="0">
            <a:spAutoFit/>
          </a:bodyPr>
          <a:lstStyle>
            <a:lvl1pPr indent="-228600" lvl="0" marL="457200" algn="l">
              <a:lnSpc>
                <a:spcPct val="80000"/>
              </a:lnSpc>
              <a:spcBef>
                <a:spcPts val="0"/>
              </a:spcBef>
              <a:spcAft>
                <a:spcPts val="0"/>
              </a:spcAft>
              <a:buSzPts val="1440"/>
              <a:buNone/>
              <a:defRPr b="0" i="0" sz="1600" cap="none">
                <a:solidFill>
                  <a:schemeClr val="lt2"/>
                </a:solidFill>
                <a:latin typeface="Roboto Condensed Light"/>
                <a:ea typeface="Roboto Condensed Light"/>
                <a:cs typeface="Roboto Condensed Light"/>
                <a:sym typeface="Roboto Condensed Light"/>
              </a:defRPr>
            </a:lvl1pPr>
            <a:lvl2pPr indent="-228600" lvl="1" marL="914400" algn="l">
              <a:lnSpc>
                <a:spcPct val="120000"/>
              </a:lnSpc>
              <a:spcBef>
                <a:spcPts val="800"/>
              </a:spcBef>
              <a:spcAft>
                <a:spcPts val="0"/>
              </a:spcAft>
              <a:buSzPts val="1440"/>
              <a:buNone/>
              <a:defRPr/>
            </a:lvl2pPr>
            <a:lvl3pPr indent="-228600" lvl="2" marL="1371600" algn="l">
              <a:lnSpc>
                <a:spcPct val="120000"/>
              </a:lnSpc>
              <a:spcBef>
                <a:spcPts val="667"/>
              </a:spcBef>
              <a:spcAft>
                <a:spcPts val="0"/>
              </a:spcAft>
              <a:buSzPts val="1320"/>
              <a:buNone/>
              <a:defRPr/>
            </a:lvl3pPr>
            <a:lvl4pPr indent="-228600" lvl="3" marL="1828800" algn="l">
              <a:lnSpc>
                <a:spcPct val="120000"/>
              </a:lnSpc>
              <a:spcBef>
                <a:spcPts val="667"/>
              </a:spcBef>
              <a:spcAft>
                <a:spcPts val="0"/>
              </a:spcAft>
              <a:buSzPts val="1200"/>
              <a:buNone/>
              <a:defRPr/>
            </a:lvl4pPr>
            <a:lvl5pPr indent="-228600" lvl="4" marL="2286000" algn="l">
              <a:lnSpc>
                <a:spcPct val="120000"/>
              </a:lnSpc>
              <a:spcBef>
                <a:spcPts val="667"/>
              </a:spcBef>
              <a:spcAft>
                <a:spcPts val="0"/>
              </a:spcAft>
              <a:buSzPts val="1080"/>
              <a:buNone/>
              <a:defRPr/>
            </a:lvl5pPr>
            <a:lvl6pPr indent="-342900" lvl="5" marL="2743200" algn="l">
              <a:lnSpc>
                <a:spcPct val="90000"/>
              </a:lnSpc>
              <a:spcBef>
                <a:spcPts val="667"/>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 name="Google Shape;36;p21"/>
          <p:cNvSpPr txBox="1"/>
          <p:nvPr>
            <p:ph type="title"/>
          </p:nvPr>
        </p:nvSpPr>
        <p:spPr>
          <a:xfrm>
            <a:off x="788915" y="3429000"/>
            <a:ext cx="7673768" cy="1514261"/>
          </a:xfrm>
          <a:prstGeom prst="rect">
            <a:avLst/>
          </a:prstGeom>
          <a:noFill/>
          <a:ln>
            <a:noFill/>
          </a:ln>
        </p:spPr>
        <p:txBody>
          <a:bodyPr anchorCtr="0" anchor="t" bIns="182875" lIns="0" spcFirstLastPara="1" rIns="0" wrap="square" tIns="0">
            <a:spAutoFit/>
          </a:bodyPr>
          <a:lstStyle>
            <a:lvl1pPr lvl="0" algn="l">
              <a:lnSpc>
                <a:spcPct val="90000"/>
              </a:lnSpc>
              <a:spcBef>
                <a:spcPts val="0"/>
              </a:spcBef>
              <a:spcAft>
                <a:spcPts val="0"/>
              </a:spcAft>
              <a:buClr>
                <a:schemeClr val="dk1"/>
              </a:buClr>
              <a:buSzPts val="4800"/>
              <a:buFont typeface="Lato Light"/>
              <a:buNone/>
              <a:defRPr sz="48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7" name="Google Shape;37;p21"/>
          <p:cNvSpPr txBox="1"/>
          <p:nvPr>
            <p:ph idx="2" type="body"/>
          </p:nvPr>
        </p:nvSpPr>
        <p:spPr>
          <a:xfrm>
            <a:off x="790467" y="4376352"/>
            <a:ext cx="4125383" cy="164084"/>
          </a:xfrm>
          <a:prstGeom prst="rect">
            <a:avLst/>
          </a:prstGeom>
          <a:noFill/>
          <a:ln>
            <a:noFill/>
          </a:ln>
        </p:spPr>
        <p:txBody>
          <a:bodyPr anchorCtr="0" anchor="t" bIns="0" lIns="0" spcFirstLastPara="1" rIns="0" wrap="square" tIns="0">
            <a:spAutoFit/>
          </a:bodyPr>
          <a:lstStyle>
            <a:lvl1pPr indent="-228600" lvl="0" marL="457200" algn="l">
              <a:lnSpc>
                <a:spcPct val="80000"/>
              </a:lnSpc>
              <a:spcBef>
                <a:spcPts val="0"/>
              </a:spcBef>
              <a:spcAft>
                <a:spcPts val="0"/>
              </a:spcAft>
              <a:buSzPts val="1200"/>
              <a:buNone/>
              <a:defRPr b="0" i="0" sz="1333">
                <a:solidFill>
                  <a:srgbClr val="7F7F7F"/>
                </a:solidFill>
                <a:latin typeface="Lato Light"/>
                <a:ea typeface="Lato Light"/>
                <a:cs typeface="Lato Light"/>
                <a:sym typeface="Lato Light"/>
              </a:defRPr>
            </a:lvl1pPr>
            <a:lvl2pPr indent="-228600" lvl="1" marL="914400" algn="l">
              <a:lnSpc>
                <a:spcPct val="120000"/>
              </a:lnSpc>
              <a:spcBef>
                <a:spcPts val="800"/>
              </a:spcBef>
              <a:spcAft>
                <a:spcPts val="0"/>
              </a:spcAft>
              <a:buSzPts val="1440"/>
              <a:buNone/>
              <a:defRPr/>
            </a:lvl2pPr>
            <a:lvl3pPr indent="-228600" lvl="2" marL="1371600" algn="l">
              <a:lnSpc>
                <a:spcPct val="120000"/>
              </a:lnSpc>
              <a:spcBef>
                <a:spcPts val="667"/>
              </a:spcBef>
              <a:spcAft>
                <a:spcPts val="0"/>
              </a:spcAft>
              <a:buSzPts val="1320"/>
              <a:buNone/>
              <a:defRPr/>
            </a:lvl3pPr>
            <a:lvl4pPr indent="-228600" lvl="3" marL="1828800" algn="l">
              <a:lnSpc>
                <a:spcPct val="120000"/>
              </a:lnSpc>
              <a:spcBef>
                <a:spcPts val="667"/>
              </a:spcBef>
              <a:spcAft>
                <a:spcPts val="0"/>
              </a:spcAft>
              <a:buSzPts val="1200"/>
              <a:buNone/>
              <a:defRPr/>
            </a:lvl4pPr>
            <a:lvl5pPr indent="-228600" lvl="4" marL="2286000" algn="l">
              <a:lnSpc>
                <a:spcPct val="120000"/>
              </a:lnSpc>
              <a:spcBef>
                <a:spcPts val="667"/>
              </a:spcBef>
              <a:spcAft>
                <a:spcPts val="0"/>
              </a:spcAft>
              <a:buSzPts val="1080"/>
              <a:buNone/>
              <a:defRPr/>
            </a:lvl5pPr>
            <a:lvl6pPr indent="-342900" lvl="5" marL="2743200" algn="l">
              <a:lnSpc>
                <a:spcPct val="90000"/>
              </a:lnSpc>
              <a:spcBef>
                <a:spcPts val="667"/>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38" name="Google Shape;38;p21"/>
          <p:cNvPicPr preferRelativeResize="0"/>
          <p:nvPr/>
        </p:nvPicPr>
        <p:blipFill rotWithShape="1">
          <a:blip r:embed="rId4">
            <a:alphaModFix/>
          </a:blip>
          <a:srcRect b="0" l="0" r="0" t="0"/>
          <a:stretch/>
        </p:blipFill>
        <p:spPr>
          <a:xfrm>
            <a:off x="655131" y="550184"/>
            <a:ext cx="1828800" cy="624840"/>
          </a:xfrm>
          <a:prstGeom prst="rect">
            <a:avLst/>
          </a:prstGeom>
          <a:noFill/>
          <a:ln>
            <a:noFill/>
          </a:ln>
        </p:spPr>
      </p:pic>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 Image Left">
  <p:cSld name="Section Title + Image Left">
    <p:spTree>
      <p:nvGrpSpPr>
        <p:cNvPr id="397" name="Shape 397"/>
        <p:cNvGrpSpPr/>
        <p:nvPr/>
      </p:nvGrpSpPr>
      <p:grpSpPr>
        <a:xfrm>
          <a:off x="0" y="0"/>
          <a:ext cx="0" cy="0"/>
          <a:chOff x="0" y="0"/>
          <a:chExt cx="0" cy="0"/>
        </a:xfrm>
      </p:grpSpPr>
      <p:sp>
        <p:nvSpPr>
          <p:cNvPr id="398" name="Google Shape;398;p102"/>
          <p:cNvSpPr/>
          <p:nvPr>
            <p:ph idx="2" type="pic"/>
          </p:nvPr>
        </p:nvSpPr>
        <p:spPr>
          <a:xfrm>
            <a:off x="0" y="0"/>
            <a:ext cx="6026083" cy="6863853"/>
          </a:xfrm>
          <a:prstGeom prst="rect">
            <a:avLst/>
          </a:prstGeom>
          <a:gradFill>
            <a:gsLst>
              <a:gs pos="0">
                <a:schemeClr val="lt1"/>
              </a:gs>
              <a:gs pos="100000">
                <a:srgbClr val="A5A5A5"/>
              </a:gs>
            </a:gsLst>
            <a:lin ang="8100000" scaled="0"/>
          </a:gradFill>
          <a:ln>
            <a:noFill/>
          </a:ln>
        </p:spPr>
      </p:sp>
      <p:sp>
        <p:nvSpPr>
          <p:cNvPr id="399" name="Google Shape;399;p102"/>
          <p:cNvSpPr/>
          <p:nvPr/>
        </p:nvSpPr>
        <p:spPr>
          <a:xfrm>
            <a:off x="5109766" y="1"/>
            <a:ext cx="1440111" cy="4652433"/>
          </a:xfrm>
          <a:custGeom>
            <a:rect b="b" l="l" r="r" t="t"/>
            <a:pathLst>
              <a:path extrusionOk="0" h="10287002" w="3161850">
                <a:moveTo>
                  <a:pt x="3007140" y="0"/>
                </a:moveTo>
                <a:lnTo>
                  <a:pt x="3161850" y="0"/>
                </a:lnTo>
                <a:lnTo>
                  <a:pt x="154710" y="10287002"/>
                </a:lnTo>
                <a:lnTo>
                  <a:pt x="0" y="10287002"/>
                </a:lnTo>
                <a:close/>
              </a:path>
            </a:pathLst>
          </a:custGeom>
          <a:solidFill>
            <a:schemeClr val="dk2"/>
          </a:solidFill>
          <a:ln>
            <a:noFill/>
          </a:ln>
        </p:spPr>
        <p:txBody>
          <a:bodyPr anchorCtr="0" anchor="ctr" bIns="60950" lIns="121900" spcFirstLastPara="1" rIns="121900" wrap="square" tIns="60950">
            <a:noAutofit/>
          </a:bodyPr>
          <a:lstStyle/>
          <a:p>
            <a:pPr indent="0" lvl="0" marL="0" marR="0" rtl="0" algn="ctr">
              <a:lnSpc>
                <a:spcPct val="100000"/>
              </a:lnSpc>
              <a:spcBef>
                <a:spcPts val="0"/>
              </a:spcBef>
              <a:spcAft>
                <a:spcPts val="0"/>
              </a:spcAft>
              <a:buClr>
                <a:schemeClr val="lt1"/>
              </a:buClr>
              <a:buSzPts val="3600"/>
              <a:buFont typeface="Lato Light"/>
              <a:buNone/>
            </a:pPr>
            <a:r>
              <a:rPr b="0" i="0" lang="en-US" sz="3600" u="none" cap="none" strike="noStrike">
                <a:solidFill>
                  <a:schemeClr val="lt1"/>
                </a:solidFill>
                <a:latin typeface="Lato Light"/>
                <a:ea typeface="Lato Light"/>
                <a:cs typeface="Lato Light"/>
                <a:sym typeface="Lato Light"/>
              </a:rPr>
              <a:t>  </a:t>
            </a:r>
            <a:endParaRPr b="0" i="0" sz="1400" u="none" cap="none" strike="noStrike">
              <a:solidFill>
                <a:srgbClr val="000000"/>
              </a:solidFill>
              <a:latin typeface="Arial"/>
              <a:ea typeface="Arial"/>
              <a:cs typeface="Arial"/>
              <a:sym typeface="Arial"/>
            </a:endParaRPr>
          </a:p>
        </p:txBody>
      </p:sp>
      <p:sp>
        <p:nvSpPr>
          <p:cNvPr id="400" name="Google Shape;400;p102"/>
          <p:cNvSpPr txBox="1"/>
          <p:nvPr>
            <p:ph type="title"/>
          </p:nvPr>
        </p:nvSpPr>
        <p:spPr>
          <a:xfrm>
            <a:off x="6643633" y="2958467"/>
            <a:ext cx="4773084" cy="1366656"/>
          </a:xfrm>
          <a:prstGeom prst="rect">
            <a:avLst/>
          </a:prstGeom>
          <a:noFill/>
          <a:ln>
            <a:noFill/>
          </a:ln>
        </p:spPr>
        <p:txBody>
          <a:bodyPr anchorCtr="0" anchor="t" bIns="182875" lIns="0" spcFirstLastPara="1" rIns="0" wrap="square" tIns="0">
            <a:spAutoFit/>
          </a:bodyPr>
          <a:lstStyle>
            <a:lvl1pPr lvl="0" algn="l">
              <a:lnSpc>
                <a:spcPct val="90000"/>
              </a:lnSpc>
              <a:spcBef>
                <a:spcPts val="0"/>
              </a:spcBef>
              <a:spcAft>
                <a:spcPts val="0"/>
              </a:spcAft>
              <a:buClr>
                <a:schemeClr val="dk1"/>
              </a:buClr>
              <a:buSzPts val="4267"/>
              <a:buFont typeface="Lato Light"/>
              <a:buNone/>
              <a:defRPr sz="4267"/>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01" name="Google Shape;401;p102"/>
          <p:cNvSpPr txBox="1"/>
          <p:nvPr>
            <p:ph idx="1" type="body"/>
          </p:nvPr>
        </p:nvSpPr>
        <p:spPr>
          <a:xfrm>
            <a:off x="6637867" y="2708836"/>
            <a:ext cx="4783124" cy="212046"/>
          </a:xfrm>
          <a:prstGeom prst="rect">
            <a:avLst/>
          </a:prstGeom>
          <a:noFill/>
          <a:ln>
            <a:noFill/>
          </a:ln>
        </p:spPr>
        <p:txBody>
          <a:bodyPr anchorCtr="0" anchor="t" bIns="45700" lIns="0" spcFirstLastPara="1" rIns="0" wrap="square" tIns="0">
            <a:spAutoFit/>
          </a:bodyPr>
          <a:lstStyle>
            <a:lvl1pPr indent="-228600" lvl="0" marL="457200" algn="l">
              <a:lnSpc>
                <a:spcPct val="80000"/>
              </a:lnSpc>
              <a:spcBef>
                <a:spcPts val="0"/>
              </a:spcBef>
              <a:spcAft>
                <a:spcPts val="0"/>
              </a:spcAft>
              <a:buSzPts val="1200"/>
              <a:buNone/>
              <a:defRPr b="0" i="0" sz="1333" cap="none">
                <a:solidFill>
                  <a:schemeClr val="lt2"/>
                </a:solidFill>
                <a:latin typeface="Roboto Condensed"/>
                <a:ea typeface="Roboto Condensed"/>
                <a:cs typeface="Roboto Condensed"/>
                <a:sym typeface="Roboto Condensed"/>
              </a:defRPr>
            </a:lvl1pPr>
            <a:lvl2pPr indent="-228600" lvl="1" marL="914400" algn="l">
              <a:lnSpc>
                <a:spcPct val="90000"/>
              </a:lnSpc>
              <a:spcBef>
                <a:spcPts val="800"/>
              </a:spcBef>
              <a:spcAft>
                <a:spcPts val="0"/>
              </a:spcAft>
              <a:buSzPts val="1440"/>
              <a:buNone/>
              <a:defRPr/>
            </a:lvl2pPr>
            <a:lvl3pPr indent="-228600" lvl="2" marL="1371600" algn="l">
              <a:lnSpc>
                <a:spcPct val="90000"/>
              </a:lnSpc>
              <a:spcBef>
                <a:spcPts val="667"/>
              </a:spcBef>
              <a:spcAft>
                <a:spcPts val="0"/>
              </a:spcAft>
              <a:buSzPts val="1320"/>
              <a:buNone/>
              <a:defRPr/>
            </a:lvl3pPr>
            <a:lvl4pPr indent="-228600" lvl="3" marL="1828800" algn="l">
              <a:lnSpc>
                <a:spcPct val="90000"/>
              </a:lnSpc>
              <a:spcBef>
                <a:spcPts val="667"/>
              </a:spcBef>
              <a:spcAft>
                <a:spcPts val="0"/>
              </a:spcAft>
              <a:buSzPts val="1200"/>
              <a:buNone/>
              <a:defRPr/>
            </a:lvl4pPr>
            <a:lvl5pPr indent="-228600" lvl="4" marL="2286000" algn="l">
              <a:lnSpc>
                <a:spcPct val="90000"/>
              </a:lnSpc>
              <a:spcBef>
                <a:spcPts val="667"/>
              </a:spcBef>
              <a:spcAft>
                <a:spcPts val="0"/>
              </a:spcAft>
              <a:buSzPts val="1080"/>
              <a:buNone/>
              <a:defRPr/>
            </a:lvl5pPr>
            <a:lvl6pPr indent="-342900" lvl="5" marL="2743200" algn="l">
              <a:lnSpc>
                <a:spcPct val="90000"/>
              </a:lnSpc>
              <a:spcBef>
                <a:spcPts val="667"/>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2" name="Google Shape;402;p102"/>
          <p:cNvSpPr txBox="1"/>
          <p:nvPr>
            <p:ph idx="3" type="body"/>
          </p:nvPr>
        </p:nvSpPr>
        <p:spPr>
          <a:xfrm>
            <a:off x="6637867" y="4408910"/>
            <a:ext cx="4783123" cy="265287"/>
          </a:xfrm>
          <a:prstGeom prst="rect">
            <a:avLst/>
          </a:prstGeom>
          <a:noFill/>
          <a:ln>
            <a:noFill/>
          </a:ln>
        </p:spPr>
        <p:txBody>
          <a:bodyPr anchorCtr="0" anchor="t" bIns="0" lIns="0" spcFirstLastPara="1" rIns="0" wrap="square" tIns="0">
            <a:spAutoFit/>
          </a:bodyPr>
          <a:lstStyle>
            <a:lvl1pPr indent="-228600" lvl="0" marL="457200" algn="l">
              <a:lnSpc>
                <a:spcPct val="120000"/>
              </a:lnSpc>
              <a:spcBef>
                <a:spcPts val="0"/>
              </a:spcBef>
              <a:spcAft>
                <a:spcPts val="0"/>
              </a:spcAft>
              <a:buSzPts val="1620"/>
              <a:buNone/>
              <a:defRPr/>
            </a:lvl1pPr>
            <a:lvl2pPr indent="-331469" lvl="1" marL="914400" algn="l">
              <a:lnSpc>
                <a:spcPct val="90000"/>
              </a:lnSpc>
              <a:spcBef>
                <a:spcPts val="1067"/>
              </a:spcBef>
              <a:spcAft>
                <a:spcPts val="0"/>
              </a:spcAft>
              <a:buSzPts val="1620"/>
              <a:buChar char="•"/>
              <a:defRPr/>
            </a:lvl2pPr>
            <a:lvl3pPr indent="-331469" lvl="2" marL="1371600" algn="l">
              <a:lnSpc>
                <a:spcPct val="90000"/>
              </a:lnSpc>
              <a:spcBef>
                <a:spcPts val="667"/>
              </a:spcBef>
              <a:spcAft>
                <a:spcPts val="0"/>
              </a:spcAft>
              <a:buSzPts val="1620"/>
              <a:buChar char="•"/>
              <a:defRPr/>
            </a:lvl3pPr>
            <a:lvl4pPr indent="-331469" lvl="3" marL="1828800" algn="l">
              <a:lnSpc>
                <a:spcPct val="90000"/>
              </a:lnSpc>
              <a:spcBef>
                <a:spcPts val="667"/>
              </a:spcBef>
              <a:spcAft>
                <a:spcPts val="0"/>
              </a:spcAft>
              <a:buSzPts val="1620"/>
              <a:buChar char="•"/>
              <a:defRPr/>
            </a:lvl4pPr>
            <a:lvl5pPr indent="-331470" lvl="4" marL="2286000" algn="l">
              <a:lnSpc>
                <a:spcPct val="90000"/>
              </a:lnSpc>
              <a:spcBef>
                <a:spcPts val="667"/>
              </a:spcBef>
              <a:spcAft>
                <a:spcPts val="0"/>
              </a:spcAft>
              <a:buSzPts val="1620"/>
              <a:buChar char="•"/>
              <a:defRPr/>
            </a:lvl5pPr>
            <a:lvl6pPr indent="-342900" lvl="5" marL="2743200" algn="l">
              <a:lnSpc>
                <a:spcPct val="90000"/>
              </a:lnSpc>
              <a:spcBef>
                <a:spcPts val="667"/>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extLst>
    <p:ext uri="{DCECCB84-F9BA-43D5-87BE-67443E8EF086}">
      <p15:sldGuideLst>
        <p15:guide id="1" pos="3840">
          <p15:clr>
            <a:srgbClr val="FBAE40"/>
          </p15:clr>
        </p15:guide>
        <p15:guide id="2" pos="4181">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 Image Right" showMasterSp="0">
  <p:cSld name="Section Title + Image Right">
    <p:spTree>
      <p:nvGrpSpPr>
        <p:cNvPr id="403" name="Shape 403"/>
        <p:cNvGrpSpPr/>
        <p:nvPr/>
      </p:nvGrpSpPr>
      <p:grpSpPr>
        <a:xfrm>
          <a:off x="0" y="0"/>
          <a:ext cx="0" cy="0"/>
          <a:chOff x="0" y="0"/>
          <a:chExt cx="0" cy="0"/>
        </a:xfrm>
      </p:grpSpPr>
      <p:sp>
        <p:nvSpPr>
          <p:cNvPr id="404" name="Google Shape;404;p103"/>
          <p:cNvSpPr txBox="1"/>
          <p:nvPr/>
        </p:nvSpPr>
        <p:spPr>
          <a:xfrm>
            <a:off x="11645461" y="6475514"/>
            <a:ext cx="343339" cy="165815"/>
          </a:xfrm>
          <a:prstGeom prst="rect">
            <a:avLst/>
          </a:prstGeom>
          <a:noFill/>
          <a:ln>
            <a:noFill/>
          </a:ln>
        </p:spPr>
        <p:txBody>
          <a:bodyPr anchorCtr="0" anchor="t" bIns="0" lIns="60950" spcFirstLastPara="1" rIns="0" wrap="square" tIns="0">
            <a:spAutoFit/>
          </a:bodyPr>
          <a:lstStyle/>
          <a:p>
            <a:pPr indent="0" lvl="0" marL="0" marR="0" rtl="0" algn="l">
              <a:lnSpc>
                <a:spcPct val="100000"/>
              </a:lnSpc>
              <a:spcBef>
                <a:spcPts val="0"/>
              </a:spcBef>
              <a:spcAft>
                <a:spcPts val="0"/>
              </a:spcAft>
              <a:buClr>
                <a:srgbClr val="000000"/>
              </a:buClr>
              <a:buSzPts val="1000"/>
              <a:buFont typeface="Arial"/>
              <a:buNone/>
            </a:pPr>
            <a:fld id="{00000000-1234-1234-1234-123412341234}" type="slidenum">
              <a:rPr b="0" i="0" lang="en-US" sz="1000" u="none" cap="none" strike="noStrike">
                <a:solidFill>
                  <a:srgbClr val="BFBFBF"/>
                </a:solidFill>
                <a:latin typeface="Lato"/>
                <a:ea typeface="Lato"/>
                <a:cs typeface="Lato"/>
                <a:sym typeface="Lato"/>
              </a:rPr>
              <a:t>‹#›</a:t>
            </a:fld>
            <a:endParaRPr b="0" i="0" sz="1000" u="none" cap="none" strike="noStrike">
              <a:solidFill>
                <a:srgbClr val="BFBFBF"/>
              </a:solidFill>
              <a:latin typeface="Lato"/>
              <a:ea typeface="Lato"/>
              <a:cs typeface="Lato"/>
              <a:sym typeface="Lato"/>
            </a:endParaRPr>
          </a:p>
        </p:txBody>
      </p:sp>
      <p:pic>
        <p:nvPicPr>
          <p:cNvPr id="405" name="Google Shape;405;p103"/>
          <p:cNvPicPr preferRelativeResize="0"/>
          <p:nvPr/>
        </p:nvPicPr>
        <p:blipFill rotWithShape="1">
          <a:blip r:embed="rId2">
            <a:alphaModFix/>
          </a:blip>
          <a:srcRect b="0" l="0" r="0" t="0"/>
          <a:stretch/>
        </p:blipFill>
        <p:spPr>
          <a:xfrm>
            <a:off x="10629460" y="6374246"/>
            <a:ext cx="1016000" cy="354460"/>
          </a:xfrm>
          <a:prstGeom prst="rect">
            <a:avLst/>
          </a:prstGeom>
          <a:noFill/>
          <a:ln>
            <a:noFill/>
          </a:ln>
        </p:spPr>
      </p:pic>
      <p:sp>
        <p:nvSpPr>
          <p:cNvPr id="406" name="Google Shape;406;p103"/>
          <p:cNvSpPr/>
          <p:nvPr/>
        </p:nvSpPr>
        <p:spPr>
          <a:xfrm>
            <a:off x="6377972" y="1"/>
            <a:ext cx="1387625" cy="4456628"/>
          </a:xfrm>
          <a:custGeom>
            <a:rect b="b" l="l" r="r" t="t"/>
            <a:pathLst>
              <a:path extrusionOk="0" h="10287002" w="3161850">
                <a:moveTo>
                  <a:pt x="3007140" y="0"/>
                </a:moveTo>
                <a:lnTo>
                  <a:pt x="3161850" y="0"/>
                </a:lnTo>
                <a:lnTo>
                  <a:pt x="154710" y="10287002"/>
                </a:lnTo>
                <a:lnTo>
                  <a:pt x="0" y="10287002"/>
                </a:lnTo>
                <a:close/>
              </a:path>
            </a:pathLst>
          </a:custGeom>
          <a:solidFill>
            <a:schemeClr val="dk2"/>
          </a:solidFill>
          <a:ln>
            <a:noFill/>
          </a:ln>
        </p:spPr>
        <p:txBody>
          <a:bodyPr anchorCtr="0" anchor="ctr" bIns="60950" lIns="121900" spcFirstLastPara="1" rIns="121900" wrap="square" tIns="60950">
            <a:noAutofit/>
          </a:bodyPr>
          <a:lstStyle/>
          <a:p>
            <a:pPr indent="0" lvl="0" marL="0" marR="0" rtl="0" algn="ctr">
              <a:lnSpc>
                <a:spcPct val="100000"/>
              </a:lnSpc>
              <a:spcBef>
                <a:spcPts val="0"/>
              </a:spcBef>
              <a:spcAft>
                <a:spcPts val="0"/>
              </a:spcAft>
              <a:buClr>
                <a:srgbClr val="000000"/>
              </a:buClr>
              <a:buSzPts val="3600"/>
              <a:buFont typeface="Arial"/>
              <a:buNone/>
            </a:pPr>
            <a:r>
              <a:t/>
            </a:r>
            <a:endParaRPr b="0" i="0" sz="3600" u="none" cap="none" strike="noStrike">
              <a:solidFill>
                <a:schemeClr val="lt1"/>
              </a:solidFill>
              <a:latin typeface="Lato Light"/>
              <a:ea typeface="Lato Light"/>
              <a:cs typeface="Lato Light"/>
              <a:sym typeface="Lato Light"/>
            </a:endParaRPr>
          </a:p>
        </p:txBody>
      </p:sp>
      <p:sp>
        <p:nvSpPr>
          <p:cNvPr id="407" name="Google Shape;407;p103"/>
          <p:cNvSpPr/>
          <p:nvPr>
            <p:ph idx="2" type="pic"/>
          </p:nvPr>
        </p:nvSpPr>
        <p:spPr>
          <a:xfrm>
            <a:off x="6176723" y="-4233"/>
            <a:ext cx="6015279" cy="6862233"/>
          </a:xfrm>
          <a:prstGeom prst="rect">
            <a:avLst/>
          </a:prstGeom>
          <a:gradFill>
            <a:gsLst>
              <a:gs pos="0">
                <a:schemeClr val="lt1"/>
              </a:gs>
              <a:gs pos="100000">
                <a:srgbClr val="A5A5A5"/>
              </a:gs>
            </a:gsLst>
            <a:lin ang="8100000" scaled="0"/>
          </a:gradFill>
          <a:ln>
            <a:noFill/>
          </a:ln>
        </p:spPr>
      </p:sp>
      <p:sp>
        <p:nvSpPr>
          <p:cNvPr id="408" name="Google Shape;408;p103"/>
          <p:cNvSpPr txBox="1"/>
          <p:nvPr>
            <p:ph type="title"/>
          </p:nvPr>
        </p:nvSpPr>
        <p:spPr>
          <a:xfrm>
            <a:off x="783167" y="2958467"/>
            <a:ext cx="4783124" cy="1366656"/>
          </a:xfrm>
          <a:prstGeom prst="rect">
            <a:avLst/>
          </a:prstGeom>
          <a:noFill/>
          <a:ln>
            <a:noFill/>
          </a:ln>
        </p:spPr>
        <p:txBody>
          <a:bodyPr anchorCtr="0" anchor="t" bIns="182875" lIns="0" spcFirstLastPara="1" rIns="0" wrap="square" tIns="0">
            <a:spAutoFit/>
          </a:bodyPr>
          <a:lstStyle>
            <a:lvl1pPr lvl="0" algn="l">
              <a:lnSpc>
                <a:spcPct val="90000"/>
              </a:lnSpc>
              <a:spcBef>
                <a:spcPts val="0"/>
              </a:spcBef>
              <a:spcAft>
                <a:spcPts val="0"/>
              </a:spcAft>
              <a:buClr>
                <a:schemeClr val="dk1"/>
              </a:buClr>
              <a:buSzPts val="4267"/>
              <a:buFont typeface="Lato Light"/>
              <a:buNone/>
              <a:defRPr sz="4267"/>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09" name="Google Shape;409;p103"/>
          <p:cNvSpPr txBox="1"/>
          <p:nvPr>
            <p:ph idx="1" type="body"/>
          </p:nvPr>
        </p:nvSpPr>
        <p:spPr>
          <a:xfrm>
            <a:off x="783167" y="2708836"/>
            <a:ext cx="4783124" cy="212046"/>
          </a:xfrm>
          <a:prstGeom prst="rect">
            <a:avLst/>
          </a:prstGeom>
          <a:noFill/>
          <a:ln>
            <a:noFill/>
          </a:ln>
        </p:spPr>
        <p:txBody>
          <a:bodyPr anchorCtr="0" anchor="t" bIns="45700" lIns="0" spcFirstLastPara="1" rIns="0" wrap="square" tIns="0">
            <a:spAutoFit/>
          </a:bodyPr>
          <a:lstStyle>
            <a:lvl1pPr indent="-228600" lvl="0" marL="457200" algn="l">
              <a:lnSpc>
                <a:spcPct val="80000"/>
              </a:lnSpc>
              <a:spcBef>
                <a:spcPts val="0"/>
              </a:spcBef>
              <a:spcAft>
                <a:spcPts val="0"/>
              </a:spcAft>
              <a:buSzPts val="1200"/>
              <a:buNone/>
              <a:defRPr b="0" i="0" sz="1333" cap="none">
                <a:solidFill>
                  <a:schemeClr val="lt2"/>
                </a:solidFill>
                <a:latin typeface="Roboto Condensed"/>
                <a:ea typeface="Roboto Condensed"/>
                <a:cs typeface="Roboto Condensed"/>
                <a:sym typeface="Roboto Condensed"/>
              </a:defRPr>
            </a:lvl1pPr>
            <a:lvl2pPr indent="-228600" lvl="1" marL="914400" algn="l">
              <a:lnSpc>
                <a:spcPct val="90000"/>
              </a:lnSpc>
              <a:spcBef>
                <a:spcPts val="800"/>
              </a:spcBef>
              <a:spcAft>
                <a:spcPts val="0"/>
              </a:spcAft>
              <a:buSzPts val="1440"/>
              <a:buNone/>
              <a:defRPr/>
            </a:lvl2pPr>
            <a:lvl3pPr indent="-228600" lvl="2" marL="1371600" algn="l">
              <a:lnSpc>
                <a:spcPct val="90000"/>
              </a:lnSpc>
              <a:spcBef>
                <a:spcPts val="667"/>
              </a:spcBef>
              <a:spcAft>
                <a:spcPts val="0"/>
              </a:spcAft>
              <a:buSzPts val="1320"/>
              <a:buNone/>
              <a:defRPr/>
            </a:lvl3pPr>
            <a:lvl4pPr indent="-228600" lvl="3" marL="1828800" algn="l">
              <a:lnSpc>
                <a:spcPct val="90000"/>
              </a:lnSpc>
              <a:spcBef>
                <a:spcPts val="667"/>
              </a:spcBef>
              <a:spcAft>
                <a:spcPts val="0"/>
              </a:spcAft>
              <a:buSzPts val="1200"/>
              <a:buNone/>
              <a:defRPr/>
            </a:lvl4pPr>
            <a:lvl5pPr indent="-228600" lvl="4" marL="2286000" algn="l">
              <a:lnSpc>
                <a:spcPct val="90000"/>
              </a:lnSpc>
              <a:spcBef>
                <a:spcPts val="667"/>
              </a:spcBef>
              <a:spcAft>
                <a:spcPts val="0"/>
              </a:spcAft>
              <a:buSzPts val="1080"/>
              <a:buNone/>
              <a:defRPr/>
            </a:lvl5pPr>
            <a:lvl6pPr indent="-342900" lvl="5" marL="2743200" algn="l">
              <a:lnSpc>
                <a:spcPct val="90000"/>
              </a:lnSpc>
              <a:spcBef>
                <a:spcPts val="667"/>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 name="Google Shape;410;p103"/>
          <p:cNvSpPr txBox="1"/>
          <p:nvPr>
            <p:ph idx="3" type="body"/>
          </p:nvPr>
        </p:nvSpPr>
        <p:spPr>
          <a:xfrm>
            <a:off x="783168" y="4408767"/>
            <a:ext cx="4783123" cy="265287"/>
          </a:xfrm>
          <a:prstGeom prst="rect">
            <a:avLst/>
          </a:prstGeom>
          <a:noFill/>
          <a:ln>
            <a:noFill/>
          </a:ln>
        </p:spPr>
        <p:txBody>
          <a:bodyPr anchorCtr="0" anchor="t" bIns="0" lIns="0" spcFirstLastPara="1" rIns="0" wrap="square" tIns="0">
            <a:spAutoFit/>
          </a:bodyPr>
          <a:lstStyle>
            <a:lvl1pPr indent="-228600" lvl="0" marL="457200" algn="l">
              <a:lnSpc>
                <a:spcPct val="120000"/>
              </a:lnSpc>
              <a:spcBef>
                <a:spcPts val="0"/>
              </a:spcBef>
              <a:spcAft>
                <a:spcPts val="0"/>
              </a:spcAft>
              <a:buSzPts val="1620"/>
              <a:buNone/>
              <a:defRPr/>
            </a:lvl1pPr>
            <a:lvl2pPr indent="-331469" lvl="1" marL="914400" algn="l">
              <a:lnSpc>
                <a:spcPct val="90000"/>
              </a:lnSpc>
              <a:spcBef>
                <a:spcPts val="1067"/>
              </a:spcBef>
              <a:spcAft>
                <a:spcPts val="0"/>
              </a:spcAft>
              <a:buSzPts val="1620"/>
              <a:buChar char="•"/>
              <a:defRPr/>
            </a:lvl2pPr>
            <a:lvl3pPr indent="-331469" lvl="2" marL="1371600" algn="l">
              <a:lnSpc>
                <a:spcPct val="90000"/>
              </a:lnSpc>
              <a:spcBef>
                <a:spcPts val="667"/>
              </a:spcBef>
              <a:spcAft>
                <a:spcPts val="0"/>
              </a:spcAft>
              <a:buSzPts val="1620"/>
              <a:buChar char="•"/>
              <a:defRPr/>
            </a:lvl3pPr>
            <a:lvl4pPr indent="-331469" lvl="3" marL="1828800" algn="l">
              <a:lnSpc>
                <a:spcPct val="90000"/>
              </a:lnSpc>
              <a:spcBef>
                <a:spcPts val="667"/>
              </a:spcBef>
              <a:spcAft>
                <a:spcPts val="0"/>
              </a:spcAft>
              <a:buSzPts val="1620"/>
              <a:buChar char="•"/>
              <a:defRPr/>
            </a:lvl4pPr>
            <a:lvl5pPr indent="-331470" lvl="4" marL="2286000" algn="l">
              <a:lnSpc>
                <a:spcPct val="90000"/>
              </a:lnSpc>
              <a:spcBef>
                <a:spcPts val="667"/>
              </a:spcBef>
              <a:spcAft>
                <a:spcPts val="0"/>
              </a:spcAft>
              <a:buSzPts val="1620"/>
              <a:buChar char="•"/>
              <a:defRPr/>
            </a:lvl5pPr>
            <a:lvl6pPr indent="-342900" lvl="5" marL="2743200" algn="l">
              <a:lnSpc>
                <a:spcPct val="90000"/>
              </a:lnSpc>
              <a:spcBef>
                <a:spcPts val="667"/>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extLst>
    <p:ext uri="{DCECCB84-F9BA-43D5-87BE-67443E8EF086}">
      <p15:sldGuideLst>
        <p15:guide id="1" pos="3512">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Column + Large Image Left" showMasterSp="0">
  <p:cSld name="1 Column + Large Image Left">
    <p:spTree>
      <p:nvGrpSpPr>
        <p:cNvPr id="411" name="Shape 411"/>
        <p:cNvGrpSpPr/>
        <p:nvPr/>
      </p:nvGrpSpPr>
      <p:grpSpPr>
        <a:xfrm>
          <a:off x="0" y="0"/>
          <a:ext cx="0" cy="0"/>
          <a:chOff x="0" y="0"/>
          <a:chExt cx="0" cy="0"/>
        </a:xfrm>
      </p:grpSpPr>
      <p:sp>
        <p:nvSpPr>
          <p:cNvPr id="412" name="Google Shape;412;p104"/>
          <p:cNvSpPr txBox="1"/>
          <p:nvPr/>
        </p:nvSpPr>
        <p:spPr>
          <a:xfrm>
            <a:off x="11645461" y="6455023"/>
            <a:ext cx="343339" cy="165815"/>
          </a:xfrm>
          <a:prstGeom prst="rect">
            <a:avLst/>
          </a:prstGeom>
          <a:noFill/>
          <a:ln>
            <a:noFill/>
          </a:ln>
        </p:spPr>
        <p:txBody>
          <a:bodyPr anchorCtr="0" anchor="t" bIns="0" lIns="60950" spcFirstLastPara="1" rIns="0" wrap="square" tIns="0">
            <a:spAutoFit/>
          </a:bodyPr>
          <a:lstStyle/>
          <a:p>
            <a:pPr indent="0" lvl="0" marL="0" marR="0" rtl="0" algn="l">
              <a:lnSpc>
                <a:spcPct val="100000"/>
              </a:lnSpc>
              <a:spcBef>
                <a:spcPts val="0"/>
              </a:spcBef>
              <a:spcAft>
                <a:spcPts val="0"/>
              </a:spcAft>
              <a:buClr>
                <a:srgbClr val="3F3F3F"/>
              </a:buClr>
              <a:buSzPts val="1000"/>
              <a:buFont typeface="Lato"/>
              <a:buNone/>
            </a:pPr>
            <a:fld id="{00000000-1234-1234-1234-123412341234}" type="slidenum">
              <a:rPr b="0" i="0" lang="en-US" sz="1000" u="none" cap="none" strike="noStrike">
                <a:solidFill>
                  <a:srgbClr val="3F3F3F"/>
                </a:solidFill>
                <a:latin typeface="Lato"/>
                <a:ea typeface="Lato"/>
                <a:cs typeface="Lato"/>
                <a:sym typeface="Lato"/>
              </a:rPr>
              <a:t>‹#›</a:t>
            </a:fld>
            <a:endParaRPr b="0" i="0" sz="1000" u="none" cap="none" strike="noStrike">
              <a:solidFill>
                <a:srgbClr val="3F3F3F"/>
              </a:solidFill>
              <a:latin typeface="Lato"/>
              <a:ea typeface="Lato"/>
              <a:cs typeface="Lato"/>
              <a:sym typeface="Lato"/>
            </a:endParaRPr>
          </a:p>
        </p:txBody>
      </p:sp>
      <p:sp>
        <p:nvSpPr>
          <p:cNvPr id="413" name="Google Shape;413;p104"/>
          <p:cNvSpPr/>
          <p:nvPr>
            <p:ph idx="2" type="pic"/>
          </p:nvPr>
        </p:nvSpPr>
        <p:spPr>
          <a:xfrm>
            <a:off x="-814" y="-4233"/>
            <a:ext cx="3861615" cy="6858000"/>
          </a:xfrm>
          <a:prstGeom prst="rect">
            <a:avLst/>
          </a:prstGeom>
          <a:gradFill>
            <a:gsLst>
              <a:gs pos="0">
                <a:schemeClr val="lt1"/>
              </a:gs>
              <a:gs pos="100000">
                <a:srgbClr val="A5A5A5"/>
              </a:gs>
            </a:gsLst>
            <a:lin ang="8100000" scaled="0"/>
          </a:gradFill>
          <a:ln>
            <a:noFill/>
          </a:ln>
        </p:spPr>
      </p:sp>
      <p:sp>
        <p:nvSpPr>
          <p:cNvPr id="414" name="Google Shape;414;p104"/>
          <p:cNvSpPr/>
          <p:nvPr/>
        </p:nvSpPr>
        <p:spPr>
          <a:xfrm>
            <a:off x="2276328" y="3751989"/>
            <a:ext cx="988200" cy="3106011"/>
          </a:xfrm>
          <a:custGeom>
            <a:rect b="b" l="l" r="r" t="t"/>
            <a:pathLst>
              <a:path extrusionOk="0" h="10287002" w="3161850">
                <a:moveTo>
                  <a:pt x="3007140" y="0"/>
                </a:moveTo>
                <a:lnTo>
                  <a:pt x="3161850" y="0"/>
                </a:lnTo>
                <a:lnTo>
                  <a:pt x="154710" y="10287002"/>
                </a:lnTo>
                <a:lnTo>
                  <a:pt x="0" y="10287002"/>
                </a:lnTo>
                <a:close/>
              </a:path>
            </a:pathLst>
          </a:custGeom>
          <a:solidFill>
            <a:schemeClr val="lt2"/>
          </a:solidFill>
          <a:ln>
            <a:noFill/>
          </a:ln>
        </p:spPr>
        <p:txBody>
          <a:bodyPr anchorCtr="0" anchor="ctr" bIns="60950" lIns="121900" spcFirstLastPara="1" rIns="121900" wrap="square" tIns="60950">
            <a:noAutofit/>
          </a:bodyPr>
          <a:lstStyle/>
          <a:p>
            <a:pPr indent="0" lvl="0" marL="0" marR="0" rtl="0" algn="ctr">
              <a:lnSpc>
                <a:spcPct val="100000"/>
              </a:lnSpc>
              <a:spcBef>
                <a:spcPts val="0"/>
              </a:spcBef>
              <a:spcAft>
                <a:spcPts val="0"/>
              </a:spcAft>
              <a:buClr>
                <a:srgbClr val="000000"/>
              </a:buClr>
              <a:buSzPts val="3600"/>
              <a:buFont typeface="Arial"/>
              <a:buNone/>
            </a:pPr>
            <a:r>
              <a:t/>
            </a:r>
            <a:endParaRPr b="0" i="0" sz="3600" u="none" cap="none" strike="noStrike">
              <a:solidFill>
                <a:schemeClr val="lt1"/>
              </a:solidFill>
              <a:latin typeface="Lato Light"/>
              <a:ea typeface="Lato Light"/>
              <a:cs typeface="Lato Light"/>
              <a:sym typeface="Lato Light"/>
            </a:endParaRPr>
          </a:p>
        </p:txBody>
      </p:sp>
      <p:sp>
        <p:nvSpPr>
          <p:cNvPr id="415" name="Google Shape;415;p104"/>
          <p:cNvSpPr txBox="1"/>
          <p:nvPr>
            <p:ph type="title"/>
          </p:nvPr>
        </p:nvSpPr>
        <p:spPr>
          <a:xfrm>
            <a:off x="4468283" y="2057400"/>
            <a:ext cx="6944783" cy="701667"/>
          </a:xfrm>
          <a:prstGeom prst="rect">
            <a:avLst/>
          </a:prstGeom>
          <a:noFill/>
          <a:ln>
            <a:noFill/>
          </a:ln>
        </p:spPr>
        <p:txBody>
          <a:bodyPr anchorCtr="0" anchor="t" bIns="182875" lIns="0" spcFirstLastPara="1" rIns="0" wrap="square" tIns="0">
            <a:spAutoFit/>
          </a:bodyPr>
          <a:lstStyle>
            <a:lvl1pPr lvl="0" algn="l">
              <a:lnSpc>
                <a:spcPct val="90000"/>
              </a:lnSpc>
              <a:spcBef>
                <a:spcPts val="0"/>
              </a:spcBef>
              <a:spcAft>
                <a:spcPts val="0"/>
              </a:spcAft>
              <a:buClr>
                <a:schemeClr val="dk1"/>
              </a:buClr>
              <a:buSzPts val="3733"/>
              <a:buFont typeface="Lato Light"/>
              <a:buNone/>
              <a:defRPr sz="3733"/>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16" name="Google Shape;416;p104"/>
          <p:cNvSpPr txBox="1"/>
          <p:nvPr>
            <p:ph idx="1" type="body"/>
          </p:nvPr>
        </p:nvSpPr>
        <p:spPr>
          <a:xfrm>
            <a:off x="4468284" y="2836459"/>
            <a:ext cx="6944781" cy="265287"/>
          </a:xfrm>
          <a:prstGeom prst="rect">
            <a:avLst/>
          </a:prstGeom>
          <a:noFill/>
          <a:ln>
            <a:noFill/>
          </a:ln>
        </p:spPr>
        <p:txBody>
          <a:bodyPr anchorCtr="0" anchor="t" bIns="0" lIns="0" spcFirstLastPara="1" rIns="0" wrap="square" tIns="0">
            <a:spAutoFit/>
          </a:bodyPr>
          <a:lstStyle>
            <a:lvl1pPr indent="-228600" lvl="0" marL="457200" algn="l">
              <a:lnSpc>
                <a:spcPct val="120000"/>
              </a:lnSpc>
              <a:spcBef>
                <a:spcPts val="0"/>
              </a:spcBef>
              <a:spcAft>
                <a:spcPts val="0"/>
              </a:spcAft>
              <a:buSzPts val="1620"/>
              <a:buNone/>
              <a:defRPr/>
            </a:lvl1pPr>
            <a:lvl2pPr indent="-331469" lvl="1" marL="914400" algn="l">
              <a:lnSpc>
                <a:spcPct val="90000"/>
              </a:lnSpc>
              <a:spcBef>
                <a:spcPts val="1067"/>
              </a:spcBef>
              <a:spcAft>
                <a:spcPts val="0"/>
              </a:spcAft>
              <a:buSzPts val="1620"/>
              <a:buChar char="•"/>
              <a:defRPr/>
            </a:lvl2pPr>
            <a:lvl3pPr indent="-331469" lvl="2" marL="1371600" algn="l">
              <a:lnSpc>
                <a:spcPct val="90000"/>
              </a:lnSpc>
              <a:spcBef>
                <a:spcPts val="667"/>
              </a:spcBef>
              <a:spcAft>
                <a:spcPts val="0"/>
              </a:spcAft>
              <a:buSzPts val="1620"/>
              <a:buChar char="•"/>
              <a:defRPr/>
            </a:lvl3pPr>
            <a:lvl4pPr indent="-331469" lvl="3" marL="1828800" algn="l">
              <a:lnSpc>
                <a:spcPct val="90000"/>
              </a:lnSpc>
              <a:spcBef>
                <a:spcPts val="667"/>
              </a:spcBef>
              <a:spcAft>
                <a:spcPts val="0"/>
              </a:spcAft>
              <a:buSzPts val="1620"/>
              <a:buChar char="•"/>
              <a:defRPr/>
            </a:lvl4pPr>
            <a:lvl5pPr indent="-331470" lvl="4" marL="2286000" algn="l">
              <a:lnSpc>
                <a:spcPct val="90000"/>
              </a:lnSpc>
              <a:spcBef>
                <a:spcPts val="667"/>
              </a:spcBef>
              <a:spcAft>
                <a:spcPts val="0"/>
              </a:spcAft>
              <a:buSzPts val="1620"/>
              <a:buChar char="•"/>
              <a:defRPr/>
            </a:lvl5pPr>
            <a:lvl6pPr indent="-342900" lvl="5" marL="2743200" algn="l">
              <a:lnSpc>
                <a:spcPct val="90000"/>
              </a:lnSpc>
              <a:spcBef>
                <a:spcPts val="667"/>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417" name="Google Shape;417;p104"/>
          <p:cNvPicPr preferRelativeResize="0"/>
          <p:nvPr/>
        </p:nvPicPr>
        <p:blipFill rotWithShape="1">
          <a:blip r:embed="rId2">
            <a:alphaModFix/>
          </a:blip>
          <a:srcRect b="0" l="0" r="0" t="0"/>
          <a:stretch/>
        </p:blipFill>
        <p:spPr>
          <a:xfrm>
            <a:off x="10629460" y="6375368"/>
            <a:ext cx="1016000" cy="352213"/>
          </a:xfrm>
          <a:prstGeom prst="rect">
            <a:avLst/>
          </a:prstGeom>
          <a:noFill/>
          <a:ln>
            <a:noFill/>
          </a:ln>
        </p:spPr>
      </p:pic>
    </p:spTree>
  </p:cSld>
  <p:clrMapOvr>
    <a:masterClrMapping/>
  </p:clrMapOvr>
  <p:extLst>
    <p:ext uri="{DCECCB84-F9BA-43D5-87BE-67443E8EF086}">
      <p15:sldGuideLst>
        <p15:guide id="1" pos="2808">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Columns + Large Image Left" showMasterSp="0">
  <p:cSld name="2 Columns + Large Image Left">
    <p:spTree>
      <p:nvGrpSpPr>
        <p:cNvPr id="418" name="Shape 418"/>
        <p:cNvGrpSpPr/>
        <p:nvPr/>
      </p:nvGrpSpPr>
      <p:grpSpPr>
        <a:xfrm>
          <a:off x="0" y="0"/>
          <a:ext cx="0" cy="0"/>
          <a:chOff x="0" y="0"/>
          <a:chExt cx="0" cy="0"/>
        </a:xfrm>
      </p:grpSpPr>
      <p:sp>
        <p:nvSpPr>
          <p:cNvPr id="419" name="Google Shape;419;p105"/>
          <p:cNvSpPr txBox="1"/>
          <p:nvPr/>
        </p:nvSpPr>
        <p:spPr>
          <a:xfrm>
            <a:off x="11645461" y="6455023"/>
            <a:ext cx="343339" cy="165815"/>
          </a:xfrm>
          <a:prstGeom prst="rect">
            <a:avLst/>
          </a:prstGeom>
          <a:noFill/>
          <a:ln>
            <a:noFill/>
          </a:ln>
        </p:spPr>
        <p:txBody>
          <a:bodyPr anchorCtr="0" anchor="t" bIns="0" lIns="60950" spcFirstLastPara="1" rIns="0" wrap="square" tIns="0">
            <a:spAutoFit/>
          </a:bodyPr>
          <a:lstStyle/>
          <a:p>
            <a:pPr indent="0" lvl="0" marL="0" marR="0" rtl="0" algn="l">
              <a:lnSpc>
                <a:spcPct val="100000"/>
              </a:lnSpc>
              <a:spcBef>
                <a:spcPts val="0"/>
              </a:spcBef>
              <a:spcAft>
                <a:spcPts val="0"/>
              </a:spcAft>
              <a:buClr>
                <a:srgbClr val="3F3F3F"/>
              </a:buClr>
              <a:buSzPts val="1000"/>
              <a:buFont typeface="Lato"/>
              <a:buNone/>
            </a:pPr>
            <a:fld id="{00000000-1234-1234-1234-123412341234}" type="slidenum">
              <a:rPr b="0" i="0" lang="en-US" sz="1000" u="none" cap="none" strike="noStrike">
                <a:solidFill>
                  <a:srgbClr val="3F3F3F"/>
                </a:solidFill>
                <a:latin typeface="Lato"/>
                <a:ea typeface="Lato"/>
                <a:cs typeface="Lato"/>
                <a:sym typeface="Lato"/>
              </a:rPr>
              <a:t>‹#›</a:t>
            </a:fld>
            <a:endParaRPr b="0" i="0" sz="1000" u="none" cap="none" strike="noStrike">
              <a:solidFill>
                <a:srgbClr val="3F3F3F"/>
              </a:solidFill>
              <a:latin typeface="Lato"/>
              <a:ea typeface="Lato"/>
              <a:cs typeface="Lato"/>
              <a:sym typeface="Lato"/>
            </a:endParaRPr>
          </a:p>
        </p:txBody>
      </p:sp>
      <p:sp>
        <p:nvSpPr>
          <p:cNvPr id="420" name="Google Shape;420;p105"/>
          <p:cNvSpPr/>
          <p:nvPr>
            <p:ph idx="2" type="pic"/>
          </p:nvPr>
        </p:nvSpPr>
        <p:spPr>
          <a:xfrm>
            <a:off x="-814" y="-4233"/>
            <a:ext cx="3861615" cy="6858000"/>
          </a:xfrm>
          <a:prstGeom prst="rect">
            <a:avLst/>
          </a:prstGeom>
          <a:gradFill>
            <a:gsLst>
              <a:gs pos="0">
                <a:schemeClr val="lt1"/>
              </a:gs>
              <a:gs pos="100000">
                <a:srgbClr val="A5A5A5"/>
              </a:gs>
            </a:gsLst>
            <a:lin ang="8100000" scaled="0"/>
          </a:gradFill>
          <a:ln>
            <a:noFill/>
          </a:ln>
        </p:spPr>
      </p:sp>
      <p:sp>
        <p:nvSpPr>
          <p:cNvPr id="421" name="Google Shape;421;p105"/>
          <p:cNvSpPr txBox="1"/>
          <p:nvPr>
            <p:ph type="title"/>
          </p:nvPr>
        </p:nvSpPr>
        <p:spPr>
          <a:xfrm>
            <a:off x="4468283" y="2057400"/>
            <a:ext cx="6944783" cy="701667"/>
          </a:xfrm>
          <a:prstGeom prst="rect">
            <a:avLst/>
          </a:prstGeom>
          <a:noFill/>
          <a:ln>
            <a:noFill/>
          </a:ln>
        </p:spPr>
        <p:txBody>
          <a:bodyPr anchorCtr="0" anchor="t" bIns="182875" lIns="0" spcFirstLastPara="1" rIns="0" wrap="square" tIns="0">
            <a:spAutoFit/>
          </a:bodyPr>
          <a:lstStyle>
            <a:lvl1pPr lvl="0" algn="l">
              <a:lnSpc>
                <a:spcPct val="90000"/>
              </a:lnSpc>
              <a:spcBef>
                <a:spcPts val="0"/>
              </a:spcBef>
              <a:spcAft>
                <a:spcPts val="0"/>
              </a:spcAft>
              <a:buClr>
                <a:schemeClr val="dk1"/>
              </a:buClr>
              <a:buSzPts val="3733"/>
              <a:buFont typeface="Lato Light"/>
              <a:buNone/>
              <a:defRPr sz="3733"/>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2" name="Google Shape;422;p105"/>
          <p:cNvSpPr txBox="1"/>
          <p:nvPr>
            <p:ph idx="1" type="body"/>
          </p:nvPr>
        </p:nvSpPr>
        <p:spPr>
          <a:xfrm>
            <a:off x="4468284" y="2836459"/>
            <a:ext cx="3251200" cy="265287"/>
          </a:xfrm>
          <a:prstGeom prst="rect">
            <a:avLst/>
          </a:prstGeom>
          <a:noFill/>
          <a:ln>
            <a:noFill/>
          </a:ln>
        </p:spPr>
        <p:txBody>
          <a:bodyPr anchorCtr="0" anchor="t" bIns="0" lIns="0" spcFirstLastPara="1" rIns="0" wrap="square" tIns="0">
            <a:spAutoFit/>
          </a:bodyPr>
          <a:lstStyle>
            <a:lvl1pPr indent="-228600" lvl="0" marL="457200" algn="l">
              <a:lnSpc>
                <a:spcPct val="120000"/>
              </a:lnSpc>
              <a:spcBef>
                <a:spcPts val="0"/>
              </a:spcBef>
              <a:spcAft>
                <a:spcPts val="0"/>
              </a:spcAft>
              <a:buSzPts val="1620"/>
              <a:buNone/>
              <a:defRPr/>
            </a:lvl1pPr>
            <a:lvl2pPr indent="-331469" lvl="1" marL="914400" algn="l">
              <a:lnSpc>
                <a:spcPct val="90000"/>
              </a:lnSpc>
              <a:spcBef>
                <a:spcPts val="1067"/>
              </a:spcBef>
              <a:spcAft>
                <a:spcPts val="0"/>
              </a:spcAft>
              <a:buSzPts val="1620"/>
              <a:buChar char="•"/>
              <a:defRPr/>
            </a:lvl2pPr>
            <a:lvl3pPr indent="-331469" lvl="2" marL="1371600" algn="l">
              <a:lnSpc>
                <a:spcPct val="90000"/>
              </a:lnSpc>
              <a:spcBef>
                <a:spcPts val="667"/>
              </a:spcBef>
              <a:spcAft>
                <a:spcPts val="0"/>
              </a:spcAft>
              <a:buSzPts val="1620"/>
              <a:buChar char="•"/>
              <a:defRPr/>
            </a:lvl3pPr>
            <a:lvl4pPr indent="-331469" lvl="3" marL="1828800" algn="l">
              <a:lnSpc>
                <a:spcPct val="90000"/>
              </a:lnSpc>
              <a:spcBef>
                <a:spcPts val="667"/>
              </a:spcBef>
              <a:spcAft>
                <a:spcPts val="0"/>
              </a:spcAft>
              <a:buSzPts val="1620"/>
              <a:buChar char="•"/>
              <a:defRPr/>
            </a:lvl4pPr>
            <a:lvl5pPr indent="-331470" lvl="4" marL="2286000" algn="l">
              <a:lnSpc>
                <a:spcPct val="90000"/>
              </a:lnSpc>
              <a:spcBef>
                <a:spcPts val="667"/>
              </a:spcBef>
              <a:spcAft>
                <a:spcPts val="0"/>
              </a:spcAft>
              <a:buSzPts val="1620"/>
              <a:buChar char="•"/>
              <a:defRPr/>
            </a:lvl5pPr>
            <a:lvl6pPr indent="-342900" lvl="5" marL="2743200" algn="l">
              <a:lnSpc>
                <a:spcPct val="90000"/>
              </a:lnSpc>
              <a:spcBef>
                <a:spcPts val="667"/>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3" name="Google Shape;423;p105"/>
          <p:cNvSpPr txBox="1"/>
          <p:nvPr>
            <p:ph idx="3" type="body"/>
          </p:nvPr>
        </p:nvSpPr>
        <p:spPr>
          <a:xfrm>
            <a:off x="8173079" y="2836459"/>
            <a:ext cx="3251200" cy="265287"/>
          </a:xfrm>
          <a:prstGeom prst="rect">
            <a:avLst/>
          </a:prstGeom>
          <a:noFill/>
          <a:ln>
            <a:noFill/>
          </a:ln>
        </p:spPr>
        <p:txBody>
          <a:bodyPr anchorCtr="0" anchor="t" bIns="0" lIns="0" spcFirstLastPara="1" rIns="0" wrap="square" tIns="0">
            <a:spAutoFit/>
          </a:bodyPr>
          <a:lstStyle>
            <a:lvl1pPr indent="-228600" lvl="0" marL="457200" algn="l">
              <a:lnSpc>
                <a:spcPct val="120000"/>
              </a:lnSpc>
              <a:spcBef>
                <a:spcPts val="0"/>
              </a:spcBef>
              <a:spcAft>
                <a:spcPts val="0"/>
              </a:spcAft>
              <a:buSzPts val="1620"/>
              <a:buNone/>
              <a:defRPr/>
            </a:lvl1pPr>
            <a:lvl2pPr indent="-331469" lvl="1" marL="914400" algn="l">
              <a:lnSpc>
                <a:spcPct val="90000"/>
              </a:lnSpc>
              <a:spcBef>
                <a:spcPts val="1067"/>
              </a:spcBef>
              <a:spcAft>
                <a:spcPts val="0"/>
              </a:spcAft>
              <a:buSzPts val="1620"/>
              <a:buChar char="•"/>
              <a:defRPr/>
            </a:lvl2pPr>
            <a:lvl3pPr indent="-331469" lvl="2" marL="1371600" algn="l">
              <a:lnSpc>
                <a:spcPct val="90000"/>
              </a:lnSpc>
              <a:spcBef>
                <a:spcPts val="667"/>
              </a:spcBef>
              <a:spcAft>
                <a:spcPts val="0"/>
              </a:spcAft>
              <a:buSzPts val="1620"/>
              <a:buChar char="•"/>
              <a:defRPr/>
            </a:lvl3pPr>
            <a:lvl4pPr indent="-331469" lvl="3" marL="1828800" algn="l">
              <a:lnSpc>
                <a:spcPct val="90000"/>
              </a:lnSpc>
              <a:spcBef>
                <a:spcPts val="667"/>
              </a:spcBef>
              <a:spcAft>
                <a:spcPts val="0"/>
              </a:spcAft>
              <a:buSzPts val="1620"/>
              <a:buChar char="•"/>
              <a:defRPr/>
            </a:lvl4pPr>
            <a:lvl5pPr indent="-331470" lvl="4" marL="2286000" algn="l">
              <a:lnSpc>
                <a:spcPct val="90000"/>
              </a:lnSpc>
              <a:spcBef>
                <a:spcPts val="667"/>
              </a:spcBef>
              <a:spcAft>
                <a:spcPts val="0"/>
              </a:spcAft>
              <a:buSzPts val="1620"/>
              <a:buChar char="•"/>
              <a:defRPr/>
            </a:lvl5pPr>
            <a:lvl6pPr indent="-342900" lvl="5" marL="2743200" algn="l">
              <a:lnSpc>
                <a:spcPct val="90000"/>
              </a:lnSpc>
              <a:spcBef>
                <a:spcPts val="667"/>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 name="Google Shape;424;p105"/>
          <p:cNvSpPr/>
          <p:nvPr/>
        </p:nvSpPr>
        <p:spPr>
          <a:xfrm>
            <a:off x="2276328" y="3751989"/>
            <a:ext cx="988200" cy="3106011"/>
          </a:xfrm>
          <a:custGeom>
            <a:rect b="b" l="l" r="r" t="t"/>
            <a:pathLst>
              <a:path extrusionOk="0" h="10287002" w="3161850">
                <a:moveTo>
                  <a:pt x="3007140" y="0"/>
                </a:moveTo>
                <a:lnTo>
                  <a:pt x="3161850" y="0"/>
                </a:lnTo>
                <a:lnTo>
                  <a:pt x="154710" y="10287002"/>
                </a:lnTo>
                <a:lnTo>
                  <a:pt x="0" y="10287002"/>
                </a:lnTo>
                <a:close/>
              </a:path>
            </a:pathLst>
          </a:custGeom>
          <a:solidFill>
            <a:schemeClr val="lt2"/>
          </a:solidFill>
          <a:ln>
            <a:noFill/>
          </a:ln>
        </p:spPr>
        <p:txBody>
          <a:bodyPr anchorCtr="0" anchor="ctr" bIns="60950" lIns="121900" spcFirstLastPara="1" rIns="121900" wrap="square" tIns="60950">
            <a:noAutofit/>
          </a:bodyPr>
          <a:lstStyle/>
          <a:p>
            <a:pPr indent="0" lvl="0" marL="0" marR="0" rtl="0" algn="ctr">
              <a:lnSpc>
                <a:spcPct val="100000"/>
              </a:lnSpc>
              <a:spcBef>
                <a:spcPts val="0"/>
              </a:spcBef>
              <a:spcAft>
                <a:spcPts val="0"/>
              </a:spcAft>
              <a:buClr>
                <a:srgbClr val="000000"/>
              </a:buClr>
              <a:buSzPts val="3600"/>
              <a:buFont typeface="Arial"/>
              <a:buNone/>
            </a:pPr>
            <a:r>
              <a:t/>
            </a:r>
            <a:endParaRPr b="0" i="0" sz="3600" u="none" cap="none" strike="noStrike">
              <a:solidFill>
                <a:schemeClr val="lt1"/>
              </a:solidFill>
              <a:latin typeface="Lato Light"/>
              <a:ea typeface="Lato Light"/>
              <a:cs typeface="Lato Light"/>
              <a:sym typeface="Lato Light"/>
            </a:endParaRPr>
          </a:p>
        </p:txBody>
      </p:sp>
      <p:pic>
        <p:nvPicPr>
          <p:cNvPr id="425" name="Google Shape;425;p105"/>
          <p:cNvPicPr preferRelativeResize="0"/>
          <p:nvPr/>
        </p:nvPicPr>
        <p:blipFill rotWithShape="1">
          <a:blip r:embed="rId2">
            <a:alphaModFix/>
          </a:blip>
          <a:srcRect b="0" l="0" r="0" t="0"/>
          <a:stretch/>
        </p:blipFill>
        <p:spPr>
          <a:xfrm>
            <a:off x="10629460" y="6375368"/>
            <a:ext cx="1016000" cy="352213"/>
          </a:xfrm>
          <a:prstGeom prst="rect">
            <a:avLst/>
          </a:prstGeom>
          <a:noFill/>
          <a:ln>
            <a:noFill/>
          </a:ln>
        </p:spPr>
      </p:pic>
    </p:spTree>
  </p:cSld>
  <p:clrMapOvr>
    <a:masterClrMapping/>
  </p:clrMapOvr>
  <p:extLst>
    <p:ext uri="{DCECCB84-F9BA-43D5-87BE-67443E8EF086}">
      <p15:sldGuideLst>
        <p15:guide id="1" pos="2808">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Column + Large Image Right">
  <p:cSld name="1 Column + Large Image Right">
    <p:spTree>
      <p:nvGrpSpPr>
        <p:cNvPr id="426" name="Shape 426"/>
        <p:cNvGrpSpPr/>
        <p:nvPr/>
      </p:nvGrpSpPr>
      <p:grpSpPr>
        <a:xfrm>
          <a:off x="0" y="0"/>
          <a:ext cx="0" cy="0"/>
          <a:chOff x="0" y="0"/>
          <a:chExt cx="0" cy="0"/>
        </a:xfrm>
      </p:grpSpPr>
      <p:sp>
        <p:nvSpPr>
          <p:cNvPr id="427" name="Google Shape;427;p106"/>
          <p:cNvSpPr txBox="1"/>
          <p:nvPr/>
        </p:nvSpPr>
        <p:spPr>
          <a:xfrm>
            <a:off x="11645461" y="6475514"/>
            <a:ext cx="343339" cy="165815"/>
          </a:xfrm>
          <a:prstGeom prst="rect">
            <a:avLst/>
          </a:prstGeom>
          <a:noFill/>
          <a:ln>
            <a:noFill/>
          </a:ln>
        </p:spPr>
        <p:txBody>
          <a:bodyPr anchorCtr="0" anchor="t" bIns="0" lIns="60950" spcFirstLastPara="1" rIns="0" wrap="square" tIns="0">
            <a:spAutoFit/>
          </a:bodyPr>
          <a:lstStyle/>
          <a:p>
            <a:pPr indent="0" lvl="0" marL="0" marR="0" rtl="0" algn="l">
              <a:lnSpc>
                <a:spcPct val="100000"/>
              </a:lnSpc>
              <a:spcBef>
                <a:spcPts val="0"/>
              </a:spcBef>
              <a:spcAft>
                <a:spcPts val="0"/>
              </a:spcAft>
              <a:buClr>
                <a:srgbClr val="000000"/>
              </a:buClr>
              <a:buSzPts val="1000"/>
              <a:buFont typeface="Arial"/>
              <a:buNone/>
            </a:pPr>
            <a:fld id="{00000000-1234-1234-1234-123412341234}" type="slidenum">
              <a:rPr b="0" i="0" lang="en-US" sz="1000" u="none" cap="none" strike="noStrike">
                <a:solidFill>
                  <a:srgbClr val="BFBFBF"/>
                </a:solidFill>
                <a:latin typeface="Lato"/>
                <a:ea typeface="Lato"/>
                <a:cs typeface="Lato"/>
                <a:sym typeface="Lato"/>
              </a:rPr>
              <a:t>‹#›</a:t>
            </a:fld>
            <a:endParaRPr b="0" i="0" sz="1000" u="none" cap="none" strike="noStrike">
              <a:solidFill>
                <a:srgbClr val="BFBFBF"/>
              </a:solidFill>
              <a:latin typeface="Lato"/>
              <a:ea typeface="Lato"/>
              <a:cs typeface="Lato"/>
              <a:sym typeface="Lato"/>
            </a:endParaRPr>
          </a:p>
        </p:txBody>
      </p:sp>
      <p:pic>
        <p:nvPicPr>
          <p:cNvPr id="428" name="Google Shape;428;p106"/>
          <p:cNvPicPr preferRelativeResize="0"/>
          <p:nvPr/>
        </p:nvPicPr>
        <p:blipFill rotWithShape="1">
          <a:blip r:embed="rId2">
            <a:alphaModFix/>
          </a:blip>
          <a:srcRect b="0" l="0" r="0" t="0"/>
          <a:stretch/>
        </p:blipFill>
        <p:spPr>
          <a:xfrm>
            <a:off x="10629460" y="6374246"/>
            <a:ext cx="1016000" cy="354460"/>
          </a:xfrm>
          <a:prstGeom prst="rect">
            <a:avLst/>
          </a:prstGeom>
          <a:noFill/>
          <a:ln>
            <a:noFill/>
          </a:ln>
        </p:spPr>
      </p:pic>
      <p:sp>
        <p:nvSpPr>
          <p:cNvPr id="429" name="Google Shape;429;p106"/>
          <p:cNvSpPr/>
          <p:nvPr>
            <p:ph idx="2" type="pic"/>
          </p:nvPr>
        </p:nvSpPr>
        <p:spPr>
          <a:xfrm>
            <a:off x="8333156" y="-4233"/>
            <a:ext cx="3866089" cy="6861509"/>
          </a:xfrm>
          <a:prstGeom prst="rect">
            <a:avLst/>
          </a:prstGeom>
          <a:gradFill>
            <a:gsLst>
              <a:gs pos="0">
                <a:schemeClr val="lt1"/>
              </a:gs>
              <a:gs pos="100000">
                <a:srgbClr val="A5A5A5"/>
              </a:gs>
            </a:gsLst>
            <a:lin ang="8100000" scaled="0"/>
          </a:gradFill>
          <a:ln>
            <a:noFill/>
          </a:ln>
        </p:spPr>
      </p:sp>
      <p:sp>
        <p:nvSpPr>
          <p:cNvPr id="430" name="Google Shape;430;p106"/>
          <p:cNvSpPr txBox="1"/>
          <p:nvPr>
            <p:ph type="title"/>
          </p:nvPr>
        </p:nvSpPr>
        <p:spPr>
          <a:xfrm>
            <a:off x="783167" y="2067650"/>
            <a:ext cx="6938435" cy="701667"/>
          </a:xfrm>
          <a:prstGeom prst="rect">
            <a:avLst/>
          </a:prstGeom>
          <a:noFill/>
          <a:ln>
            <a:noFill/>
          </a:ln>
        </p:spPr>
        <p:txBody>
          <a:bodyPr anchorCtr="0" anchor="t" bIns="182875" lIns="0" spcFirstLastPara="1" rIns="0" wrap="square" tIns="0">
            <a:spAutoFit/>
          </a:bodyPr>
          <a:lstStyle>
            <a:lvl1pPr lvl="0" algn="l">
              <a:lnSpc>
                <a:spcPct val="90000"/>
              </a:lnSpc>
              <a:spcBef>
                <a:spcPts val="0"/>
              </a:spcBef>
              <a:spcAft>
                <a:spcPts val="0"/>
              </a:spcAft>
              <a:buClr>
                <a:schemeClr val="dk1"/>
              </a:buClr>
              <a:buSzPts val="3733"/>
              <a:buFont typeface="Lato Light"/>
              <a:buNone/>
              <a:defRPr sz="3733"/>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31" name="Google Shape;431;p106"/>
          <p:cNvSpPr/>
          <p:nvPr/>
        </p:nvSpPr>
        <p:spPr>
          <a:xfrm>
            <a:off x="8933529" y="0"/>
            <a:ext cx="988200" cy="3106011"/>
          </a:xfrm>
          <a:custGeom>
            <a:rect b="b" l="l" r="r" t="t"/>
            <a:pathLst>
              <a:path extrusionOk="0" h="10287002" w="3161850">
                <a:moveTo>
                  <a:pt x="3007140" y="0"/>
                </a:moveTo>
                <a:lnTo>
                  <a:pt x="3161850" y="0"/>
                </a:lnTo>
                <a:lnTo>
                  <a:pt x="154710" y="10287002"/>
                </a:lnTo>
                <a:lnTo>
                  <a:pt x="0" y="10287002"/>
                </a:lnTo>
                <a:close/>
              </a:path>
            </a:pathLst>
          </a:custGeom>
          <a:solidFill>
            <a:schemeClr val="lt2"/>
          </a:solidFill>
          <a:ln>
            <a:noFill/>
          </a:ln>
        </p:spPr>
        <p:txBody>
          <a:bodyPr anchorCtr="0" anchor="ctr" bIns="60950" lIns="121900" spcFirstLastPara="1" rIns="121900" wrap="square" tIns="60950">
            <a:noAutofit/>
          </a:bodyPr>
          <a:lstStyle/>
          <a:p>
            <a:pPr indent="0" lvl="0" marL="0" marR="0" rtl="0" algn="ctr">
              <a:lnSpc>
                <a:spcPct val="100000"/>
              </a:lnSpc>
              <a:spcBef>
                <a:spcPts val="0"/>
              </a:spcBef>
              <a:spcAft>
                <a:spcPts val="0"/>
              </a:spcAft>
              <a:buClr>
                <a:srgbClr val="000000"/>
              </a:buClr>
              <a:buSzPts val="3600"/>
              <a:buFont typeface="Arial"/>
              <a:buNone/>
            </a:pPr>
            <a:r>
              <a:t/>
            </a:r>
            <a:endParaRPr b="0" i="0" sz="3600" u="none" cap="none" strike="noStrike">
              <a:solidFill>
                <a:schemeClr val="lt1"/>
              </a:solidFill>
              <a:latin typeface="Lato Light"/>
              <a:ea typeface="Lato Light"/>
              <a:cs typeface="Lato Light"/>
              <a:sym typeface="Lato Light"/>
            </a:endParaRPr>
          </a:p>
        </p:txBody>
      </p:sp>
      <p:sp>
        <p:nvSpPr>
          <p:cNvPr id="432" name="Google Shape;432;p106"/>
          <p:cNvSpPr txBox="1"/>
          <p:nvPr>
            <p:ph idx="1" type="body"/>
          </p:nvPr>
        </p:nvSpPr>
        <p:spPr>
          <a:xfrm>
            <a:off x="783166" y="2840725"/>
            <a:ext cx="6938433" cy="265287"/>
          </a:xfrm>
          <a:prstGeom prst="rect">
            <a:avLst/>
          </a:prstGeom>
          <a:noFill/>
          <a:ln>
            <a:noFill/>
          </a:ln>
        </p:spPr>
        <p:txBody>
          <a:bodyPr anchorCtr="0" anchor="t" bIns="0" lIns="0" spcFirstLastPara="1" rIns="0" wrap="square" tIns="0">
            <a:spAutoFit/>
          </a:bodyPr>
          <a:lstStyle>
            <a:lvl1pPr indent="-228600" lvl="0" marL="457200" algn="l">
              <a:lnSpc>
                <a:spcPct val="120000"/>
              </a:lnSpc>
              <a:spcBef>
                <a:spcPts val="0"/>
              </a:spcBef>
              <a:spcAft>
                <a:spcPts val="0"/>
              </a:spcAft>
              <a:buSzPts val="1620"/>
              <a:buNone/>
              <a:defRPr/>
            </a:lvl1pPr>
            <a:lvl2pPr indent="-331469" lvl="1" marL="914400" algn="l">
              <a:lnSpc>
                <a:spcPct val="90000"/>
              </a:lnSpc>
              <a:spcBef>
                <a:spcPts val="1067"/>
              </a:spcBef>
              <a:spcAft>
                <a:spcPts val="0"/>
              </a:spcAft>
              <a:buSzPts val="1620"/>
              <a:buChar char="•"/>
              <a:defRPr/>
            </a:lvl2pPr>
            <a:lvl3pPr indent="-331469" lvl="2" marL="1371600" algn="l">
              <a:lnSpc>
                <a:spcPct val="90000"/>
              </a:lnSpc>
              <a:spcBef>
                <a:spcPts val="667"/>
              </a:spcBef>
              <a:spcAft>
                <a:spcPts val="0"/>
              </a:spcAft>
              <a:buSzPts val="1620"/>
              <a:buChar char="•"/>
              <a:defRPr/>
            </a:lvl3pPr>
            <a:lvl4pPr indent="-331469" lvl="3" marL="1828800" algn="l">
              <a:lnSpc>
                <a:spcPct val="90000"/>
              </a:lnSpc>
              <a:spcBef>
                <a:spcPts val="667"/>
              </a:spcBef>
              <a:spcAft>
                <a:spcPts val="0"/>
              </a:spcAft>
              <a:buSzPts val="1620"/>
              <a:buChar char="•"/>
              <a:defRPr/>
            </a:lvl4pPr>
            <a:lvl5pPr indent="-331470" lvl="4" marL="2286000" algn="l">
              <a:lnSpc>
                <a:spcPct val="90000"/>
              </a:lnSpc>
              <a:spcBef>
                <a:spcPts val="667"/>
              </a:spcBef>
              <a:spcAft>
                <a:spcPts val="0"/>
              </a:spcAft>
              <a:buSzPts val="1620"/>
              <a:buChar char="•"/>
              <a:defRPr/>
            </a:lvl5pPr>
            <a:lvl6pPr indent="-342900" lvl="5" marL="2743200" algn="l">
              <a:lnSpc>
                <a:spcPct val="90000"/>
              </a:lnSpc>
              <a:spcBef>
                <a:spcPts val="667"/>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extLst>
    <p:ext uri="{DCECCB84-F9BA-43D5-87BE-67443E8EF086}">
      <p15:sldGuideLst>
        <p15:guide id="1" pos="4864">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Column + Large Image Right">
  <p:cSld name="2 Column + Large Image Right">
    <p:spTree>
      <p:nvGrpSpPr>
        <p:cNvPr id="433" name="Shape 433"/>
        <p:cNvGrpSpPr/>
        <p:nvPr/>
      </p:nvGrpSpPr>
      <p:grpSpPr>
        <a:xfrm>
          <a:off x="0" y="0"/>
          <a:ext cx="0" cy="0"/>
          <a:chOff x="0" y="0"/>
          <a:chExt cx="0" cy="0"/>
        </a:xfrm>
      </p:grpSpPr>
      <p:sp>
        <p:nvSpPr>
          <p:cNvPr id="434" name="Google Shape;434;p107"/>
          <p:cNvSpPr txBox="1"/>
          <p:nvPr/>
        </p:nvSpPr>
        <p:spPr>
          <a:xfrm>
            <a:off x="11645461" y="6475514"/>
            <a:ext cx="343339" cy="165815"/>
          </a:xfrm>
          <a:prstGeom prst="rect">
            <a:avLst/>
          </a:prstGeom>
          <a:noFill/>
          <a:ln>
            <a:noFill/>
          </a:ln>
        </p:spPr>
        <p:txBody>
          <a:bodyPr anchorCtr="0" anchor="t" bIns="0" lIns="60950" spcFirstLastPara="1" rIns="0" wrap="square" tIns="0">
            <a:spAutoFit/>
          </a:bodyPr>
          <a:lstStyle/>
          <a:p>
            <a:pPr indent="0" lvl="0" marL="0" marR="0" rtl="0" algn="l">
              <a:lnSpc>
                <a:spcPct val="100000"/>
              </a:lnSpc>
              <a:spcBef>
                <a:spcPts val="0"/>
              </a:spcBef>
              <a:spcAft>
                <a:spcPts val="0"/>
              </a:spcAft>
              <a:buClr>
                <a:srgbClr val="000000"/>
              </a:buClr>
              <a:buSzPts val="1000"/>
              <a:buFont typeface="Arial"/>
              <a:buNone/>
            </a:pPr>
            <a:fld id="{00000000-1234-1234-1234-123412341234}" type="slidenum">
              <a:rPr b="0" i="0" lang="en-US" sz="1000" u="none" cap="none" strike="noStrike">
                <a:solidFill>
                  <a:srgbClr val="BFBFBF"/>
                </a:solidFill>
                <a:latin typeface="Lato"/>
                <a:ea typeface="Lato"/>
                <a:cs typeface="Lato"/>
                <a:sym typeface="Lato"/>
              </a:rPr>
              <a:t>‹#›</a:t>
            </a:fld>
            <a:endParaRPr b="0" i="0" sz="1000" u="none" cap="none" strike="noStrike">
              <a:solidFill>
                <a:srgbClr val="BFBFBF"/>
              </a:solidFill>
              <a:latin typeface="Lato"/>
              <a:ea typeface="Lato"/>
              <a:cs typeface="Lato"/>
              <a:sym typeface="Lato"/>
            </a:endParaRPr>
          </a:p>
        </p:txBody>
      </p:sp>
      <p:pic>
        <p:nvPicPr>
          <p:cNvPr id="435" name="Google Shape;435;p107"/>
          <p:cNvPicPr preferRelativeResize="0"/>
          <p:nvPr/>
        </p:nvPicPr>
        <p:blipFill rotWithShape="1">
          <a:blip r:embed="rId2">
            <a:alphaModFix/>
          </a:blip>
          <a:srcRect b="0" l="0" r="0" t="0"/>
          <a:stretch/>
        </p:blipFill>
        <p:spPr>
          <a:xfrm>
            <a:off x="10629460" y="6374246"/>
            <a:ext cx="1016000" cy="354460"/>
          </a:xfrm>
          <a:prstGeom prst="rect">
            <a:avLst/>
          </a:prstGeom>
          <a:noFill/>
          <a:ln>
            <a:noFill/>
          </a:ln>
        </p:spPr>
      </p:pic>
      <p:sp>
        <p:nvSpPr>
          <p:cNvPr id="436" name="Google Shape;436;p107"/>
          <p:cNvSpPr/>
          <p:nvPr>
            <p:ph idx="2" type="pic"/>
          </p:nvPr>
        </p:nvSpPr>
        <p:spPr>
          <a:xfrm>
            <a:off x="8333156" y="-4233"/>
            <a:ext cx="3866089" cy="6861509"/>
          </a:xfrm>
          <a:prstGeom prst="rect">
            <a:avLst/>
          </a:prstGeom>
          <a:gradFill>
            <a:gsLst>
              <a:gs pos="0">
                <a:schemeClr val="lt1"/>
              </a:gs>
              <a:gs pos="100000">
                <a:srgbClr val="A5A5A5"/>
              </a:gs>
            </a:gsLst>
            <a:lin ang="8100000" scaled="0"/>
          </a:gradFill>
          <a:ln>
            <a:noFill/>
          </a:ln>
        </p:spPr>
      </p:sp>
      <p:sp>
        <p:nvSpPr>
          <p:cNvPr id="437" name="Google Shape;437;p107"/>
          <p:cNvSpPr txBox="1"/>
          <p:nvPr>
            <p:ph type="title"/>
          </p:nvPr>
        </p:nvSpPr>
        <p:spPr>
          <a:xfrm>
            <a:off x="783167" y="2061666"/>
            <a:ext cx="6938435" cy="701667"/>
          </a:xfrm>
          <a:prstGeom prst="rect">
            <a:avLst/>
          </a:prstGeom>
          <a:noFill/>
          <a:ln>
            <a:noFill/>
          </a:ln>
        </p:spPr>
        <p:txBody>
          <a:bodyPr anchorCtr="0" anchor="t" bIns="182875" lIns="0" spcFirstLastPara="1" rIns="0" wrap="square" tIns="0">
            <a:spAutoFit/>
          </a:bodyPr>
          <a:lstStyle>
            <a:lvl1pPr lvl="0" algn="l">
              <a:lnSpc>
                <a:spcPct val="90000"/>
              </a:lnSpc>
              <a:spcBef>
                <a:spcPts val="0"/>
              </a:spcBef>
              <a:spcAft>
                <a:spcPts val="0"/>
              </a:spcAft>
              <a:buClr>
                <a:schemeClr val="dk1"/>
              </a:buClr>
              <a:buSzPts val="3733"/>
              <a:buFont typeface="Lato Light"/>
              <a:buNone/>
              <a:defRPr sz="3733"/>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38" name="Google Shape;438;p107"/>
          <p:cNvSpPr/>
          <p:nvPr/>
        </p:nvSpPr>
        <p:spPr>
          <a:xfrm>
            <a:off x="8933529" y="0"/>
            <a:ext cx="988200" cy="3106011"/>
          </a:xfrm>
          <a:custGeom>
            <a:rect b="b" l="l" r="r" t="t"/>
            <a:pathLst>
              <a:path extrusionOk="0" h="10287002" w="3161850">
                <a:moveTo>
                  <a:pt x="3007140" y="0"/>
                </a:moveTo>
                <a:lnTo>
                  <a:pt x="3161850" y="0"/>
                </a:lnTo>
                <a:lnTo>
                  <a:pt x="154710" y="10287002"/>
                </a:lnTo>
                <a:lnTo>
                  <a:pt x="0" y="10287002"/>
                </a:lnTo>
                <a:close/>
              </a:path>
            </a:pathLst>
          </a:custGeom>
          <a:solidFill>
            <a:schemeClr val="lt2"/>
          </a:solidFill>
          <a:ln>
            <a:noFill/>
          </a:ln>
        </p:spPr>
        <p:txBody>
          <a:bodyPr anchorCtr="0" anchor="ctr" bIns="60950" lIns="121900" spcFirstLastPara="1" rIns="121900" wrap="square" tIns="60950">
            <a:noAutofit/>
          </a:bodyPr>
          <a:lstStyle/>
          <a:p>
            <a:pPr indent="0" lvl="0" marL="0" marR="0" rtl="0" algn="ctr">
              <a:lnSpc>
                <a:spcPct val="100000"/>
              </a:lnSpc>
              <a:spcBef>
                <a:spcPts val="0"/>
              </a:spcBef>
              <a:spcAft>
                <a:spcPts val="0"/>
              </a:spcAft>
              <a:buClr>
                <a:srgbClr val="000000"/>
              </a:buClr>
              <a:buSzPts val="3600"/>
              <a:buFont typeface="Arial"/>
              <a:buNone/>
            </a:pPr>
            <a:r>
              <a:t/>
            </a:r>
            <a:endParaRPr b="0" i="0" sz="3600" u="none" cap="none" strike="noStrike">
              <a:solidFill>
                <a:schemeClr val="lt1"/>
              </a:solidFill>
              <a:latin typeface="Lato Light"/>
              <a:ea typeface="Lato Light"/>
              <a:cs typeface="Lato Light"/>
              <a:sym typeface="Lato Light"/>
            </a:endParaRPr>
          </a:p>
        </p:txBody>
      </p:sp>
      <p:sp>
        <p:nvSpPr>
          <p:cNvPr id="439" name="Google Shape;439;p107"/>
          <p:cNvSpPr txBox="1"/>
          <p:nvPr>
            <p:ph idx="1" type="body"/>
          </p:nvPr>
        </p:nvSpPr>
        <p:spPr>
          <a:xfrm>
            <a:off x="783167" y="2840725"/>
            <a:ext cx="3251200" cy="265287"/>
          </a:xfrm>
          <a:prstGeom prst="rect">
            <a:avLst/>
          </a:prstGeom>
          <a:noFill/>
          <a:ln>
            <a:noFill/>
          </a:ln>
        </p:spPr>
        <p:txBody>
          <a:bodyPr anchorCtr="0" anchor="t" bIns="0" lIns="0" spcFirstLastPara="1" rIns="0" wrap="square" tIns="0">
            <a:spAutoFit/>
          </a:bodyPr>
          <a:lstStyle>
            <a:lvl1pPr indent="-228600" lvl="0" marL="457200" algn="l">
              <a:lnSpc>
                <a:spcPct val="120000"/>
              </a:lnSpc>
              <a:spcBef>
                <a:spcPts val="0"/>
              </a:spcBef>
              <a:spcAft>
                <a:spcPts val="0"/>
              </a:spcAft>
              <a:buSzPts val="1620"/>
              <a:buNone/>
              <a:defRPr/>
            </a:lvl1pPr>
            <a:lvl2pPr indent="-331469" lvl="1" marL="914400" algn="l">
              <a:lnSpc>
                <a:spcPct val="90000"/>
              </a:lnSpc>
              <a:spcBef>
                <a:spcPts val="1067"/>
              </a:spcBef>
              <a:spcAft>
                <a:spcPts val="0"/>
              </a:spcAft>
              <a:buSzPts val="1620"/>
              <a:buChar char="•"/>
              <a:defRPr/>
            </a:lvl2pPr>
            <a:lvl3pPr indent="-331469" lvl="2" marL="1371600" algn="l">
              <a:lnSpc>
                <a:spcPct val="90000"/>
              </a:lnSpc>
              <a:spcBef>
                <a:spcPts val="667"/>
              </a:spcBef>
              <a:spcAft>
                <a:spcPts val="0"/>
              </a:spcAft>
              <a:buSzPts val="1620"/>
              <a:buChar char="•"/>
              <a:defRPr/>
            </a:lvl3pPr>
            <a:lvl4pPr indent="-331469" lvl="3" marL="1828800" algn="l">
              <a:lnSpc>
                <a:spcPct val="90000"/>
              </a:lnSpc>
              <a:spcBef>
                <a:spcPts val="667"/>
              </a:spcBef>
              <a:spcAft>
                <a:spcPts val="0"/>
              </a:spcAft>
              <a:buSzPts val="1620"/>
              <a:buChar char="•"/>
              <a:defRPr/>
            </a:lvl4pPr>
            <a:lvl5pPr indent="-331470" lvl="4" marL="2286000" algn="l">
              <a:lnSpc>
                <a:spcPct val="90000"/>
              </a:lnSpc>
              <a:spcBef>
                <a:spcPts val="667"/>
              </a:spcBef>
              <a:spcAft>
                <a:spcPts val="0"/>
              </a:spcAft>
              <a:buSzPts val="1620"/>
              <a:buChar char="•"/>
              <a:defRPr/>
            </a:lvl5pPr>
            <a:lvl6pPr indent="-342900" lvl="5" marL="2743200" algn="l">
              <a:lnSpc>
                <a:spcPct val="90000"/>
              </a:lnSpc>
              <a:spcBef>
                <a:spcPts val="667"/>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0" name="Google Shape;440;p107"/>
          <p:cNvSpPr txBox="1"/>
          <p:nvPr>
            <p:ph idx="3" type="body"/>
          </p:nvPr>
        </p:nvSpPr>
        <p:spPr>
          <a:xfrm>
            <a:off x="4487961" y="2840725"/>
            <a:ext cx="3251200" cy="265287"/>
          </a:xfrm>
          <a:prstGeom prst="rect">
            <a:avLst/>
          </a:prstGeom>
          <a:noFill/>
          <a:ln>
            <a:noFill/>
          </a:ln>
        </p:spPr>
        <p:txBody>
          <a:bodyPr anchorCtr="0" anchor="t" bIns="0" lIns="0" spcFirstLastPara="1" rIns="0" wrap="square" tIns="0">
            <a:spAutoFit/>
          </a:bodyPr>
          <a:lstStyle>
            <a:lvl1pPr indent="-228600" lvl="0" marL="457200" algn="l">
              <a:lnSpc>
                <a:spcPct val="120000"/>
              </a:lnSpc>
              <a:spcBef>
                <a:spcPts val="0"/>
              </a:spcBef>
              <a:spcAft>
                <a:spcPts val="0"/>
              </a:spcAft>
              <a:buSzPts val="1620"/>
              <a:buNone/>
              <a:defRPr/>
            </a:lvl1pPr>
            <a:lvl2pPr indent="-331469" lvl="1" marL="914400" algn="l">
              <a:lnSpc>
                <a:spcPct val="90000"/>
              </a:lnSpc>
              <a:spcBef>
                <a:spcPts val="1067"/>
              </a:spcBef>
              <a:spcAft>
                <a:spcPts val="0"/>
              </a:spcAft>
              <a:buSzPts val="1620"/>
              <a:buChar char="•"/>
              <a:defRPr/>
            </a:lvl2pPr>
            <a:lvl3pPr indent="-331469" lvl="2" marL="1371600" algn="l">
              <a:lnSpc>
                <a:spcPct val="90000"/>
              </a:lnSpc>
              <a:spcBef>
                <a:spcPts val="667"/>
              </a:spcBef>
              <a:spcAft>
                <a:spcPts val="0"/>
              </a:spcAft>
              <a:buSzPts val="1620"/>
              <a:buChar char="•"/>
              <a:defRPr/>
            </a:lvl3pPr>
            <a:lvl4pPr indent="-331469" lvl="3" marL="1828800" algn="l">
              <a:lnSpc>
                <a:spcPct val="90000"/>
              </a:lnSpc>
              <a:spcBef>
                <a:spcPts val="667"/>
              </a:spcBef>
              <a:spcAft>
                <a:spcPts val="0"/>
              </a:spcAft>
              <a:buSzPts val="1620"/>
              <a:buChar char="•"/>
              <a:defRPr/>
            </a:lvl4pPr>
            <a:lvl5pPr indent="-331470" lvl="4" marL="2286000" algn="l">
              <a:lnSpc>
                <a:spcPct val="90000"/>
              </a:lnSpc>
              <a:spcBef>
                <a:spcPts val="667"/>
              </a:spcBef>
              <a:spcAft>
                <a:spcPts val="0"/>
              </a:spcAft>
              <a:buSzPts val="1620"/>
              <a:buChar char="•"/>
              <a:defRPr/>
            </a:lvl5pPr>
            <a:lvl6pPr indent="-342900" lvl="5" marL="2743200" algn="l">
              <a:lnSpc>
                <a:spcPct val="90000"/>
              </a:lnSpc>
              <a:spcBef>
                <a:spcPts val="667"/>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extLst>
    <p:ext uri="{DCECCB84-F9BA-43D5-87BE-67443E8EF086}">
      <p15:sldGuideLst>
        <p15:guide id="1" pos="4864">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Column + Image Left" showMasterSp="0">
  <p:cSld name="1 Column + Image Left">
    <p:spTree>
      <p:nvGrpSpPr>
        <p:cNvPr id="441" name="Shape 441"/>
        <p:cNvGrpSpPr/>
        <p:nvPr/>
      </p:nvGrpSpPr>
      <p:grpSpPr>
        <a:xfrm>
          <a:off x="0" y="0"/>
          <a:ext cx="0" cy="0"/>
          <a:chOff x="0" y="0"/>
          <a:chExt cx="0" cy="0"/>
        </a:xfrm>
      </p:grpSpPr>
      <p:sp>
        <p:nvSpPr>
          <p:cNvPr id="442" name="Google Shape;442;p108"/>
          <p:cNvSpPr txBox="1"/>
          <p:nvPr/>
        </p:nvSpPr>
        <p:spPr>
          <a:xfrm>
            <a:off x="11645461" y="6455023"/>
            <a:ext cx="343339" cy="165815"/>
          </a:xfrm>
          <a:prstGeom prst="rect">
            <a:avLst/>
          </a:prstGeom>
          <a:noFill/>
          <a:ln>
            <a:noFill/>
          </a:ln>
        </p:spPr>
        <p:txBody>
          <a:bodyPr anchorCtr="0" anchor="t" bIns="0" lIns="60950" spcFirstLastPara="1" rIns="0" wrap="square" tIns="0">
            <a:spAutoFit/>
          </a:bodyPr>
          <a:lstStyle/>
          <a:p>
            <a:pPr indent="0" lvl="0" marL="0" marR="0" rtl="0" algn="l">
              <a:lnSpc>
                <a:spcPct val="100000"/>
              </a:lnSpc>
              <a:spcBef>
                <a:spcPts val="0"/>
              </a:spcBef>
              <a:spcAft>
                <a:spcPts val="0"/>
              </a:spcAft>
              <a:buClr>
                <a:srgbClr val="3F3F3F"/>
              </a:buClr>
              <a:buSzPts val="1000"/>
              <a:buFont typeface="Lato"/>
              <a:buNone/>
            </a:pPr>
            <a:fld id="{00000000-1234-1234-1234-123412341234}" type="slidenum">
              <a:rPr b="0" i="0" lang="en-US" sz="1000" u="none" cap="none" strike="noStrike">
                <a:solidFill>
                  <a:srgbClr val="3F3F3F"/>
                </a:solidFill>
                <a:latin typeface="Lato"/>
                <a:ea typeface="Lato"/>
                <a:cs typeface="Lato"/>
                <a:sym typeface="Lato"/>
              </a:rPr>
              <a:t>‹#›</a:t>
            </a:fld>
            <a:endParaRPr b="0" i="0" sz="1000" u="none" cap="none" strike="noStrike">
              <a:solidFill>
                <a:srgbClr val="3F3F3F"/>
              </a:solidFill>
              <a:latin typeface="Lato"/>
              <a:ea typeface="Lato"/>
              <a:cs typeface="Lato"/>
              <a:sym typeface="Lato"/>
            </a:endParaRPr>
          </a:p>
        </p:txBody>
      </p:sp>
      <p:sp>
        <p:nvSpPr>
          <p:cNvPr id="443" name="Google Shape;443;p108"/>
          <p:cNvSpPr/>
          <p:nvPr/>
        </p:nvSpPr>
        <p:spPr>
          <a:xfrm>
            <a:off x="3059031" y="840424"/>
            <a:ext cx="1709211" cy="5560875"/>
          </a:xfrm>
          <a:custGeom>
            <a:rect b="b" l="l" r="r" t="t"/>
            <a:pathLst>
              <a:path extrusionOk="0" h="10287002" w="3161850">
                <a:moveTo>
                  <a:pt x="3007140" y="0"/>
                </a:moveTo>
                <a:lnTo>
                  <a:pt x="3161850" y="0"/>
                </a:lnTo>
                <a:lnTo>
                  <a:pt x="154710" y="10287002"/>
                </a:lnTo>
                <a:lnTo>
                  <a:pt x="0" y="10287002"/>
                </a:lnTo>
                <a:close/>
              </a:path>
            </a:pathLst>
          </a:custGeom>
          <a:solidFill>
            <a:schemeClr val="lt2"/>
          </a:solidFill>
          <a:ln>
            <a:noFill/>
          </a:ln>
        </p:spPr>
        <p:txBody>
          <a:bodyPr anchorCtr="0" anchor="ctr" bIns="60950" lIns="121900" spcFirstLastPara="1" rIns="121900" wrap="square" tIns="60950">
            <a:noAutofit/>
          </a:bodyPr>
          <a:lstStyle/>
          <a:p>
            <a:pPr indent="0" lvl="0" marL="0" marR="0" rtl="0" algn="ctr">
              <a:lnSpc>
                <a:spcPct val="100000"/>
              </a:lnSpc>
              <a:spcBef>
                <a:spcPts val="0"/>
              </a:spcBef>
              <a:spcAft>
                <a:spcPts val="0"/>
              </a:spcAft>
              <a:buClr>
                <a:srgbClr val="000000"/>
              </a:buClr>
              <a:buSzPts val="3600"/>
              <a:buFont typeface="Arial"/>
              <a:buNone/>
            </a:pPr>
            <a:r>
              <a:t/>
            </a:r>
            <a:endParaRPr b="0" i="0" sz="3600" u="none" cap="none" strike="noStrike">
              <a:solidFill>
                <a:schemeClr val="lt1"/>
              </a:solidFill>
              <a:latin typeface="Lato Light"/>
              <a:ea typeface="Lato Light"/>
              <a:cs typeface="Lato Light"/>
              <a:sym typeface="Lato Light"/>
            </a:endParaRPr>
          </a:p>
        </p:txBody>
      </p:sp>
      <p:sp>
        <p:nvSpPr>
          <p:cNvPr id="444" name="Google Shape;444;p108"/>
          <p:cNvSpPr/>
          <p:nvPr>
            <p:ph idx="2" type="pic"/>
          </p:nvPr>
        </p:nvSpPr>
        <p:spPr>
          <a:xfrm>
            <a:off x="782942" y="1370315"/>
            <a:ext cx="4144660" cy="4144660"/>
          </a:xfrm>
          <a:prstGeom prst="rect">
            <a:avLst/>
          </a:prstGeom>
          <a:gradFill>
            <a:gsLst>
              <a:gs pos="0">
                <a:schemeClr val="lt1"/>
              </a:gs>
              <a:gs pos="100000">
                <a:srgbClr val="A5A5A5"/>
              </a:gs>
            </a:gsLst>
            <a:lin ang="8100000" scaled="0"/>
          </a:gradFill>
          <a:ln>
            <a:noFill/>
          </a:ln>
        </p:spPr>
      </p:sp>
      <p:sp>
        <p:nvSpPr>
          <p:cNvPr id="445" name="Google Shape;445;p108"/>
          <p:cNvSpPr txBox="1"/>
          <p:nvPr>
            <p:ph type="title"/>
          </p:nvPr>
        </p:nvSpPr>
        <p:spPr>
          <a:xfrm>
            <a:off x="6211355" y="2665715"/>
            <a:ext cx="5201712" cy="1218667"/>
          </a:xfrm>
          <a:prstGeom prst="rect">
            <a:avLst/>
          </a:prstGeom>
          <a:noFill/>
          <a:ln>
            <a:noFill/>
          </a:ln>
        </p:spPr>
        <p:txBody>
          <a:bodyPr anchorCtr="0" anchor="t" bIns="182875" lIns="0" spcFirstLastPara="1" rIns="0" wrap="square" tIns="0">
            <a:spAutoFit/>
          </a:bodyPr>
          <a:lstStyle>
            <a:lvl1pPr lvl="0" algn="l">
              <a:lnSpc>
                <a:spcPct val="90000"/>
              </a:lnSpc>
              <a:spcBef>
                <a:spcPts val="0"/>
              </a:spcBef>
              <a:spcAft>
                <a:spcPts val="0"/>
              </a:spcAft>
              <a:buClr>
                <a:schemeClr val="dk1"/>
              </a:buClr>
              <a:buSzPts val="3733"/>
              <a:buFont typeface="Lato Light"/>
              <a:buNone/>
              <a:defRPr sz="3733"/>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46" name="Google Shape;446;p108"/>
          <p:cNvSpPr txBox="1"/>
          <p:nvPr>
            <p:ph idx="1" type="body"/>
          </p:nvPr>
        </p:nvSpPr>
        <p:spPr>
          <a:xfrm>
            <a:off x="6211355" y="3448051"/>
            <a:ext cx="5201712" cy="265287"/>
          </a:xfrm>
          <a:prstGeom prst="rect">
            <a:avLst/>
          </a:prstGeom>
          <a:noFill/>
          <a:ln>
            <a:noFill/>
          </a:ln>
        </p:spPr>
        <p:txBody>
          <a:bodyPr anchorCtr="0" anchor="t" bIns="0" lIns="0" spcFirstLastPara="1" rIns="0" wrap="square" tIns="0">
            <a:spAutoFit/>
          </a:bodyPr>
          <a:lstStyle>
            <a:lvl1pPr indent="-228600" lvl="0" marL="457200" algn="l">
              <a:lnSpc>
                <a:spcPct val="120000"/>
              </a:lnSpc>
              <a:spcBef>
                <a:spcPts val="0"/>
              </a:spcBef>
              <a:spcAft>
                <a:spcPts val="0"/>
              </a:spcAft>
              <a:buSzPts val="1620"/>
              <a:buNone/>
              <a:defRPr/>
            </a:lvl1pPr>
            <a:lvl2pPr indent="-331469" lvl="1" marL="914400" algn="l">
              <a:lnSpc>
                <a:spcPct val="90000"/>
              </a:lnSpc>
              <a:spcBef>
                <a:spcPts val="1067"/>
              </a:spcBef>
              <a:spcAft>
                <a:spcPts val="0"/>
              </a:spcAft>
              <a:buSzPts val="1620"/>
              <a:buChar char="•"/>
              <a:defRPr/>
            </a:lvl2pPr>
            <a:lvl3pPr indent="-331469" lvl="2" marL="1371600" algn="l">
              <a:lnSpc>
                <a:spcPct val="90000"/>
              </a:lnSpc>
              <a:spcBef>
                <a:spcPts val="667"/>
              </a:spcBef>
              <a:spcAft>
                <a:spcPts val="0"/>
              </a:spcAft>
              <a:buSzPts val="1620"/>
              <a:buChar char="•"/>
              <a:defRPr/>
            </a:lvl3pPr>
            <a:lvl4pPr indent="-331469" lvl="3" marL="1828800" algn="l">
              <a:lnSpc>
                <a:spcPct val="90000"/>
              </a:lnSpc>
              <a:spcBef>
                <a:spcPts val="667"/>
              </a:spcBef>
              <a:spcAft>
                <a:spcPts val="0"/>
              </a:spcAft>
              <a:buSzPts val="1620"/>
              <a:buChar char="•"/>
              <a:defRPr/>
            </a:lvl4pPr>
            <a:lvl5pPr indent="-331470" lvl="4" marL="2286000" algn="l">
              <a:lnSpc>
                <a:spcPct val="90000"/>
              </a:lnSpc>
              <a:spcBef>
                <a:spcPts val="667"/>
              </a:spcBef>
              <a:spcAft>
                <a:spcPts val="0"/>
              </a:spcAft>
              <a:buSzPts val="1620"/>
              <a:buChar char="•"/>
              <a:defRPr/>
            </a:lvl5pPr>
            <a:lvl6pPr indent="-342900" lvl="5" marL="2743200" algn="l">
              <a:lnSpc>
                <a:spcPct val="90000"/>
              </a:lnSpc>
              <a:spcBef>
                <a:spcPts val="667"/>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447" name="Google Shape;447;p108"/>
          <p:cNvPicPr preferRelativeResize="0"/>
          <p:nvPr/>
        </p:nvPicPr>
        <p:blipFill rotWithShape="1">
          <a:blip r:embed="rId2">
            <a:alphaModFix/>
          </a:blip>
          <a:srcRect b="0" l="0" r="0" t="0"/>
          <a:stretch/>
        </p:blipFill>
        <p:spPr>
          <a:xfrm>
            <a:off x="10629460" y="6375368"/>
            <a:ext cx="1016000" cy="352213"/>
          </a:xfrm>
          <a:prstGeom prst="rect">
            <a:avLst/>
          </a:prstGeom>
          <a:noFill/>
          <a:ln>
            <a:noFill/>
          </a:ln>
        </p:spPr>
      </p:pic>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Column + Image Right" showMasterSp="0">
  <p:cSld name="1 Column + Image Right">
    <p:spTree>
      <p:nvGrpSpPr>
        <p:cNvPr id="448" name="Shape 448"/>
        <p:cNvGrpSpPr/>
        <p:nvPr/>
      </p:nvGrpSpPr>
      <p:grpSpPr>
        <a:xfrm>
          <a:off x="0" y="0"/>
          <a:ext cx="0" cy="0"/>
          <a:chOff x="0" y="0"/>
          <a:chExt cx="0" cy="0"/>
        </a:xfrm>
      </p:grpSpPr>
      <p:sp>
        <p:nvSpPr>
          <p:cNvPr id="449" name="Google Shape;449;p109"/>
          <p:cNvSpPr txBox="1"/>
          <p:nvPr/>
        </p:nvSpPr>
        <p:spPr>
          <a:xfrm>
            <a:off x="11645461" y="6455023"/>
            <a:ext cx="343339" cy="165815"/>
          </a:xfrm>
          <a:prstGeom prst="rect">
            <a:avLst/>
          </a:prstGeom>
          <a:noFill/>
          <a:ln>
            <a:noFill/>
          </a:ln>
        </p:spPr>
        <p:txBody>
          <a:bodyPr anchorCtr="0" anchor="t" bIns="0" lIns="60950" spcFirstLastPara="1" rIns="0" wrap="square" tIns="0">
            <a:spAutoFit/>
          </a:bodyPr>
          <a:lstStyle/>
          <a:p>
            <a:pPr indent="0" lvl="0" marL="0" marR="0" rtl="0" algn="l">
              <a:lnSpc>
                <a:spcPct val="100000"/>
              </a:lnSpc>
              <a:spcBef>
                <a:spcPts val="0"/>
              </a:spcBef>
              <a:spcAft>
                <a:spcPts val="0"/>
              </a:spcAft>
              <a:buClr>
                <a:srgbClr val="3F3F3F"/>
              </a:buClr>
              <a:buSzPts val="1000"/>
              <a:buFont typeface="Lato"/>
              <a:buNone/>
            </a:pPr>
            <a:fld id="{00000000-1234-1234-1234-123412341234}" type="slidenum">
              <a:rPr b="0" i="0" lang="en-US" sz="1000" u="none" cap="none" strike="noStrike">
                <a:solidFill>
                  <a:srgbClr val="3F3F3F"/>
                </a:solidFill>
                <a:latin typeface="Lato"/>
                <a:ea typeface="Lato"/>
                <a:cs typeface="Lato"/>
                <a:sym typeface="Lato"/>
              </a:rPr>
              <a:t>‹#›</a:t>
            </a:fld>
            <a:endParaRPr b="0" i="0" sz="1000" u="none" cap="none" strike="noStrike">
              <a:solidFill>
                <a:srgbClr val="3F3F3F"/>
              </a:solidFill>
              <a:latin typeface="Lato"/>
              <a:ea typeface="Lato"/>
              <a:cs typeface="Lato"/>
              <a:sym typeface="Lato"/>
            </a:endParaRPr>
          </a:p>
        </p:txBody>
      </p:sp>
      <p:sp>
        <p:nvSpPr>
          <p:cNvPr id="450" name="Google Shape;450;p109"/>
          <p:cNvSpPr/>
          <p:nvPr/>
        </p:nvSpPr>
        <p:spPr>
          <a:xfrm>
            <a:off x="7476595" y="400309"/>
            <a:ext cx="1709211" cy="5560875"/>
          </a:xfrm>
          <a:custGeom>
            <a:rect b="b" l="l" r="r" t="t"/>
            <a:pathLst>
              <a:path extrusionOk="0" h="10287002" w="3161850">
                <a:moveTo>
                  <a:pt x="3007140" y="0"/>
                </a:moveTo>
                <a:lnTo>
                  <a:pt x="3161850" y="0"/>
                </a:lnTo>
                <a:lnTo>
                  <a:pt x="154710" y="10287002"/>
                </a:lnTo>
                <a:lnTo>
                  <a:pt x="0" y="10287002"/>
                </a:lnTo>
                <a:close/>
              </a:path>
            </a:pathLst>
          </a:custGeom>
          <a:solidFill>
            <a:schemeClr val="lt2"/>
          </a:solidFill>
          <a:ln>
            <a:noFill/>
          </a:ln>
        </p:spPr>
        <p:txBody>
          <a:bodyPr anchorCtr="0" anchor="ctr" bIns="60950" lIns="121900" spcFirstLastPara="1" rIns="121900" wrap="square" tIns="60950">
            <a:noAutofit/>
          </a:bodyPr>
          <a:lstStyle/>
          <a:p>
            <a:pPr indent="0" lvl="0" marL="0" marR="0" rtl="0" algn="ctr">
              <a:lnSpc>
                <a:spcPct val="100000"/>
              </a:lnSpc>
              <a:spcBef>
                <a:spcPts val="0"/>
              </a:spcBef>
              <a:spcAft>
                <a:spcPts val="0"/>
              </a:spcAft>
              <a:buClr>
                <a:srgbClr val="000000"/>
              </a:buClr>
              <a:buSzPts val="3600"/>
              <a:buFont typeface="Arial"/>
              <a:buNone/>
            </a:pPr>
            <a:r>
              <a:t/>
            </a:r>
            <a:endParaRPr b="0" i="0" sz="3600" u="none" cap="none" strike="noStrike">
              <a:solidFill>
                <a:schemeClr val="lt1"/>
              </a:solidFill>
              <a:latin typeface="Lato Light"/>
              <a:ea typeface="Lato Light"/>
              <a:cs typeface="Lato Light"/>
              <a:sym typeface="Lato Light"/>
            </a:endParaRPr>
          </a:p>
        </p:txBody>
      </p:sp>
      <p:sp>
        <p:nvSpPr>
          <p:cNvPr id="451" name="Google Shape;451;p109"/>
          <p:cNvSpPr/>
          <p:nvPr>
            <p:ph idx="2" type="pic"/>
          </p:nvPr>
        </p:nvSpPr>
        <p:spPr>
          <a:xfrm>
            <a:off x="7295695" y="1370315"/>
            <a:ext cx="4117372" cy="4117372"/>
          </a:xfrm>
          <a:prstGeom prst="rect">
            <a:avLst/>
          </a:prstGeom>
          <a:gradFill>
            <a:gsLst>
              <a:gs pos="0">
                <a:schemeClr val="lt1"/>
              </a:gs>
              <a:gs pos="100000">
                <a:srgbClr val="A5A5A5"/>
              </a:gs>
            </a:gsLst>
            <a:lin ang="8100000" scaled="0"/>
          </a:gradFill>
          <a:ln>
            <a:noFill/>
          </a:ln>
        </p:spPr>
      </p:sp>
      <p:sp>
        <p:nvSpPr>
          <p:cNvPr id="452" name="Google Shape;452;p109"/>
          <p:cNvSpPr txBox="1"/>
          <p:nvPr>
            <p:ph type="title"/>
          </p:nvPr>
        </p:nvSpPr>
        <p:spPr>
          <a:xfrm>
            <a:off x="788455" y="2646664"/>
            <a:ext cx="5201712" cy="1218667"/>
          </a:xfrm>
          <a:prstGeom prst="rect">
            <a:avLst/>
          </a:prstGeom>
          <a:noFill/>
          <a:ln>
            <a:noFill/>
          </a:ln>
        </p:spPr>
        <p:txBody>
          <a:bodyPr anchorCtr="0" anchor="t" bIns="182875" lIns="0" spcFirstLastPara="1" rIns="0" wrap="square" tIns="0">
            <a:spAutoFit/>
          </a:bodyPr>
          <a:lstStyle>
            <a:lvl1pPr lvl="0" algn="l">
              <a:lnSpc>
                <a:spcPct val="90000"/>
              </a:lnSpc>
              <a:spcBef>
                <a:spcPts val="0"/>
              </a:spcBef>
              <a:spcAft>
                <a:spcPts val="0"/>
              </a:spcAft>
              <a:buClr>
                <a:schemeClr val="dk1"/>
              </a:buClr>
              <a:buSzPts val="3733"/>
              <a:buFont typeface="Lato Light"/>
              <a:buNone/>
              <a:defRPr sz="3733"/>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53" name="Google Shape;453;p109"/>
          <p:cNvSpPr txBox="1"/>
          <p:nvPr>
            <p:ph idx="1" type="body"/>
          </p:nvPr>
        </p:nvSpPr>
        <p:spPr>
          <a:xfrm>
            <a:off x="788455" y="3429001"/>
            <a:ext cx="5201712" cy="265287"/>
          </a:xfrm>
          <a:prstGeom prst="rect">
            <a:avLst/>
          </a:prstGeom>
          <a:noFill/>
          <a:ln>
            <a:noFill/>
          </a:ln>
        </p:spPr>
        <p:txBody>
          <a:bodyPr anchorCtr="0" anchor="t" bIns="0" lIns="0" spcFirstLastPara="1" rIns="0" wrap="square" tIns="0">
            <a:spAutoFit/>
          </a:bodyPr>
          <a:lstStyle>
            <a:lvl1pPr indent="-228600" lvl="0" marL="457200" algn="l">
              <a:lnSpc>
                <a:spcPct val="120000"/>
              </a:lnSpc>
              <a:spcBef>
                <a:spcPts val="0"/>
              </a:spcBef>
              <a:spcAft>
                <a:spcPts val="0"/>
              </a:spcAft>
              <a:buSzPts val="1620"/>
              <a:buNone/>
              <a:defRPr/>
            </a:lvl1pPr>
            <a:lvl2pPr indent="-331469" lvl="1" marL="914400" algn="l">
              <a:lnSpc>
                <a:spcPct val="90000"/>
              </a:lnSpc>
              <a:spcBef>
                <a:spcPts val="1067"/>
              </a:spcBef>
              <a:spcAft>
                <a:spcPts val="0"/>
              </a:spcAft>
              <a:buSzPts val="1620"/>
              <a:buChar char="•"/>
              <a:defRPr/>
            </a:lvl2pPr>
            <a:lvl3pPr indent="-331469" lvl="2" marL="1371600" algn="l">
              <a:lnSpc>
                <a:spcPct val="90000"/>
              </a:lnSpc>
              <a:spcBef>
                <a:spcPts val="667"/>
              </a:spcBef>
              <a:spcAft>
                <a:spcPts val="0"/>
              </a:spcAft>
              <a:buSzPts val="1620"/>
              <a:buChar char="•"/>
              <a:defRPr/>
            </a:lvl3pPr>
            <a:lvl4pPr indent="-331469" lvl="3" marL="1828800" algn="l">
              <a:lnSpc>
                <a:spcPct val="90000"/>
              </a:lnSpc>
              <a:spcBef>
                <a:spcPts val="667"/>
              </a:spcBef>
              <a:spcAft>
                <a:spcPts val="0"/>
              </a:spcAft>
              <a:buSzPts val="1620"/>
              <a:buChar char="•"/>
              <a:defRPr/>
            </a:lvl4pPr>
            <a:lvl5pPr indent="-331470" lvl="4" marL="2286000" algn="l">
              <a:lnSpc>
                <a:spcPct val="90000"/>
              </a:lnSpc>
              <a:spcBef>
                <a:spcPts val="667"/>
              </a:spcBef>
              <a:spcAft>
                <a:spcPts val="0"/>
              </a:spcAft>
              <a:buSzPts val="1620"/>
              <a:buChar char="•"/>
              <a:defRPr/>
            </a:lvl5pPr>
            <a:lvl6pPr indent="-342900" lvl="5" marL="2743200" algn="l">
              <a:lnSpc>
                <a:spcPct val="90000"/>
              </a:lnSpc>
              <a:spcBef>
                <a:spcPts val="667"/>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454" name="Google Shape;454;p109"/>
          <p:cNvPicPr preferRelativeResize="0"/>
          <p:nvPr/>
        </p:nvPicPr>
        <p:blipFill rotWithShape="1">
          <a:blip r:embed="rId2">
            <a:alphaModFix/>
          </a:blip>
          <a:srcRect b="0" l="0" r="0" t="0"/>
          <a:stretch/>
        </p:blipFill>
        <p:spPr>
          <a:xfrm>
            <a:off x="10629460" y="6375368"/>
            <a:ext cx="1016000" cy="352213"/>
          </a:xfrm>
          <a:prstGeom prst="rect">
            <a:avLst/>
          </a:prstGeom>
          <a:noFill/>
          <a:ln>
            <a:noFill/>
          </a:ln>
        </p:spPr>
      </p:pic>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Column + Image Top">
  <p:cSld name="3 Column + Image Top">
    <p:spTree>
      <p:nvGrpSpPr>
        <p:cNvPr id="455" name="Shape 455"/>
        <p:cNvGrpSpPr/>
        <p:nvPr/>
      </p:nvGrpSpPr>
      <p:grpSpPr>
        <a:xfrm>
          <a:off x="0" y="0"/>
          <a:ext cx="0" cy="0"/>
          <a:chOff x="0" y="0"/>
          <a:chExt cx="0" cy="0"/>
        </a:xfrm>
      </p:grpSpPr>
      <p:sp>
        <p:nvSpPr>
          <p:cNvPr id="456" name="Google Shape;456;p110"/>
          <p:cNvSpPr/>
          <p:nvPr>
            <p:ph idx="2" type="pic"/>
          </p:nvPr>
        </p:nvSpPr>
        <p:spPr>
          <a:xfrm>
            <a:off x="0" y="1"/>
            <a:ext cx="12192000" cy="2438400"/>
          </a:xfrm>
          <a:prstGeom prst="rect">
            <a:avLst/>
          </a:prstGeom>
          <a:gradFill>
            <a:gsLst>
              <a:gs pos="0">
                <a:schemeClr val="lt1"/>
              </a:gs>
              <a:gs pos="100000">
                <a:srgbClr val="A5A5A5"/>
              </a:gs>
            </a:gsLst>
            <a:lin ang="8100000" scaled="0"/>
          </a:gradFill>
          <a:ln>
            <a:noFill/>
          </a:ln>
        </p:spPr>
      </p:sp>
      <p:sp>
        <p:nvSpPr>
          <p:cNvPr id="457" name="Google Shape;457;p110"/>
          <p:cNvSpPr txBox="1"/>
          <p:nvPr>
            <p:ph type="title"/>
          </p:nvPr>
        </p:nvSpPr>
        <p:spPr>
          <a:xfrm>
            <a:off x="783167" y="3019123"/>
            <a:ext cx="10629900" cy="701667"/>
          </a:xfrm>
          <a:prstGeom prst="rect">
            <a:avLst/>
          </a:prstGeom>
          <a:noFill/>
          <a:ln>
            <a:noFill/>
          </a:ln>
        </p:spPr>
        <p:txBody>
          <a:bodyPr anchorCtr="0" anchor="t" bIns="182875" lIns="0" spcFirstLastPara="1" rIns="0" wrap="square" tIns="0">
            <a:spAutoFit/>
          </a:bodyPr>
          <a:lstStyle>
            <a:lvl1pPr lvl="0" algn="l">
              <a:lnSpc>
                <a:spcPct val="90000"/>
              </a:lnSpc>
              <a:spcBef>
                <a:spcPts val="0"/>
              </a:spcBef>
              <a:spcAft>
                <a:spcPts val="0"/>
              </a:spcAft>
              <a:buClr>
                <a:schemeClr val="dk1"/>
              </a:buClr>
              <a:buSzPts val="3733"/>
              <a:buFont typeface="Lato Light"/>
              <a:buNone/>
              <a:defRPr sz="3733"/>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58" name="Google Shape;458;p110"/>
          <p:cNvSpPr txBox="1"/>
          <p:nvPr>
            <p:ph idx="1" type="body"/>
          </p:nvPr>
        </p:nvSpPr>
        <p:spPr>
          <a:xfrm>
            <a:off x="783167" y="3810985"/>
            <a:ext cx="3041651" cy="265287"/>
          </a:xfrm>
          <a:prstGeom prst="rect">
            <a:avLst/>
          </a:prstGeom>
          <a:noFill/>
          <a:ln>
            <a:noFill/>
          </a:ln>
        </p:spPr>
        <p:txBody>
          <a:bodyPr anchorCtr="0" anchor="t" bIns="0" lIns="0" spcFirstLastPara="1" rIns="0" wrap="square" tIns="0">
            <a:spAutoFit/>
          </a:bodyPr>
          <a:lstStyle>
            <a:lvl1pPr indent="-228600" lvl="0" marL="457200" algn="l">
              <a:lnSpc>
                <a:spcPct val="120000"/>
              </a:lnSpc>
              <a:spcBef>
                <a:spcPts val="0"/>
              </a:spcBef>
              <a:spcAft>
                <a:spcPts val="0"/>
              </a:spcAft>
              <a:buSzPts val="1620"/>
              <a:buNone/>
              <a:defRPr/>
            </a:lvl1pPr>
            <a:lvl2pPr indent="-331469" lvl="1" marL="914400" algn="l">
              <a:lnSpc>
                <a:spcPct val="90000"/>
              </a:lnSpc>
              <a:spcBef>
                <a:spcPts val="1067"/>
              </a:spcBef>
              <a:spcAft>
                <a:spcPts val="0"/>
              </a:spcAft>
              <a:buSzPts val="1620"/>
              <a:buChar char="•"/>
              <a:defRPr/>
            </a:lvl2pPr>
            <a:lvl3pPr indent="-331469" lvl="2" marL="1371600" algn="l">
              <a:lnSpc>
                <a:spcPct val="90000"/>
              </a:lnSpc>
              <a:spcBef>
                <a:spcPts val="667"/>
              </a:spcBef>
              <a:spcAft>
                <a:spcPts val="0"/>
              </a:spcAft>
              <a:buSzPts val="1620"/>
              <a:buChar char="•"/>
              <a:defRPr/>
            </a:lvl3pPr>
            <a:lvl4pPr indent="-331469" lvl="3" marL="1828800" algn="l">
              <a:lnSpc>
                <a:spcPct val="90000"/>
              </a:lnSpc>
              <a:spcBef>
                <a:spcPts val="667"/>
              </a:spcBef>
              <a:spcAft>
                <a:spcPts val="0"/>
              </a:spcAft>
              <a:buSzPts val="1620"/>
              <a:buChar char="•"/>
              <a:defRPr/>
            </a:lvl4pPr>
            <a:lvl5pPr indent="-331470" lvl="4" marL="2286000" algn="l">
              <a:lnSpc>
                <a:spcPct val="90000"/>
              </a:lnSpc>
              <a:spcBef>
                <a:spcPts val="667"/>
              </a:spcBef>
              <a:spcAft>
                <a:spcPts val="0"/>
              </a:spcAft>
              <a:buSzPts val="1620"/>
              <a:buChar char="•"/>
              <a:defRPr/>
            </a:lvl5pPr>
            <a:lvl6pPr indent="-342900" lvl="5" marL="2743200" algn="l">
              <a:lnSpc>
                <a:spcPct val="90000"/>
              </a:lnSpc>
              <a:spcBef>
                <a:spcPts val="667"/>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 name="Google Shape;459;p110"/>
          <p:cNvSpPr txBox="1"/>
          <p:nvPr>
            <p:ph idx="3" type="body"/>
          </p:nvPr>
        </p:nvSpPr>
        <p:spPr>
          <a:xfrm>
            <a:off x="4573059" y="3810985"/>
            <a:ext cx="3041651" cy="265287"/>
          </a:xfrm>
          <a:prstGeom prst="rect">
            <a:avLst/>
          </a:prstGeom>
          <a:noFill/>
          <a:ln>
            <a:noFill/>
          </a:ln>
        </p:spPr>
        <p:txBody>
          <a:bodyPr anchorCtr="0" anchor="t" bIns="0" lIns="0" spcFirstLastPara="1" rIns="0" wrap="square" tIns="0">
            <a:spAutoFit/>
          </a:bodyPr>
          <a:lstStyle>
            <a:lvl1pPr indent="-228600" lvl="0" marL="457200" algn="l">
              <a:lnSpc>
                <a:spcPct val="120000"/>
              </a:lnSpc>
              <a:spcBef>
                <a:spcPts val="0"/>
              </a:spcBef>
              <a:spcAft>
                <a:spcPts val="0"/>
              </a:spcAft>
              <a:buSzPts val="1620"/>
              <a:buNone/>
              <a:defRPr/>
            </a:lvl1pPr>
            <a:lvl2pPr indent="-331469" lvl="1" marL="914400" algn="l">
              <a:lnSpc>
                <a:spcPct val="90000"/>
              </a:lnSpc>
              <a:spcBef>
                <a:spcPts val="1067"/>
              </a:spcBef>
              <a:spcAft>
                <a:spcPts val="0"/>
              </a:spcAft>
              <a:buSzPts val="1620"/>
              <a:buChar char="•"/>
              <a:defRPr/>
            </a:lvl2pPr>
            <a:lvl3pPr indent="-331469" lvl="2" marL="1371600" algn="l">
              <a:lnSpc>
                <a:spcPct val="90000"/>
              </a:lnSpc>
              <a:spcBef>
                <a:spcPts val="667"/>
              </a:spcBef>
              <a:spcAft>
                <a:spcPts val="0"/>
              </a:spcAft>
              <a:buSzPts val="1620"/>
              <a:buChar char="•"/>
              <a:defRPr/>
            </a:lvl3pPr>
            <a:lvl4pPr indent="-331469" lvl="3" marL="1828800" algn="l">
              <a:lnSpc>
                <a:spcPct val="90000"/>
              </a:lnSpc>
              <a:spcBef>
                <a:spcPts val="667"/>
              </a:spcBef>
              <a:spcAft>
                <a:spcPts val="0"/>
              </a:spcAft>
              <a:buSzPts val="1620"/>
              <a:buChar char="•"/>
              <a:defRPr/>
            </a:lvl4pPr>
            <a:lvl5pPr indent="-331470" lvl="4" marL="2286000" algn="l">
              <a:lnSpc>
                <a:spcPct val="90000"/>
              </a:lnSpc>
              <a:spcBef>
                <a:spcPts val="667"/>
              </a:spcBef>
              <a:spcAft>
                <a:spcPts val="0"/>
              </a:spcAft>
              <a:buSzPts val="1620"/>
              <a:buChar char="•"/>
              <a:defRPr/>
            </a:lvl5pPr>
            <a:lvl6pPr indent="-342900" lvl="5" marL="2743200" algn="l">
              <a:lnSpc>
                <a:spcPct val="90000"/>
              </a:lnSpc>
              <a:spcBef>
                <a:spcPts val="667"/>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0" name="Google Shape;460;p110"/>
          <p:cNvSpPr txBox="1"/>
          <p:nvPr>
            <p:ph idx="4" type="body"/>
          </p:nvPr>
        </p:nvSpPr>
        <p:spPr>
          <a:xfrm>
            <a:off x="8362951" y="3810985"/>
            <a:ext cx="3041651" cy="265287"/>
          </a:xfrm>
          <a:prstGeom prst="rect">
            <a:avLst/>
          </a:prstGeom>
          <a:noFill/>
          <a:ln>
            <a:noFill/>
          </a:ln>
        </p:spPr>
        <p:txBody>
          <a:bodyPr anchorCtr="0" anchor="t" bIns="0" lIns="0" spcFirstLastPara="1" rIns="0" wrap="square" tIns="0">
            <a:spAutoFit/>
          </a:bodyPr>
          <a:lstStyle>
            <a:lvl1pPr indent="-228600" lvl="0" marL="457200" algn="l">
              <a:lnSpc>
                <a:spcPct val="120000"/>
              </a:lnSpc>
              <a:spcBef>
                <a:spcPts val="0"/>
              </a:spcBef>
              <a:spcAft>
                <a:spcPts val="0"/>
              </a:spcAft>
              <a:buSzPts val="1620"/>
              <a:buNone/>
              <a:defRPr/>
            </a:lvl1pPr>
            <a:lvl2pPr indent="-331469" lvl="1" marL="914400" algn="l">
              <a:lnSpc>
                <a:spcPct val="90000"/>
              </a:lnSpc>
              <a:spcBef>
                <a:spcPts val="1067"/>
              </a:spcBef>
              <a:spcAft>
                <a:spcPts val="0"/>
              </a:spcAft>
              <a:buSzPts val="1620"/>
              <a:buChar char="•"/>
              <a:defRPr/>
            </a:lvl2pPr>
            <a:lvl3pPr indent="-331469" lvl="2" marL="1371600" algn="l">
              <a:lnSpc>
                <a:spcPct val="90000"/>
              </a:lnSpc>
              <a:spcBef>
                <a:spcPts val="667"/>
              </a:spcBef>
              <a:spcAft>
                <a:spcPts val="0"/>
              </a:spcAft>
              <a:buSzPts val="1620"/>
              <a:buChar char="•"/>
              <a:defRPr/>
            </a:lvl3pPr>
            <a:lvl4pPr indent="-331469" lvl="3" marL="1828800" algn="l">
              <a:lnSpc>
                <a:spcPct val="90000"/>
              </a:lnSpc>
              <a:spcBef>
                <a:spcPts val="667"/>
              </a:spcBef>
              <a:spcAft>
                <a:spcPts val="0"/>
              </a:spcAft>
              <a:buSzPts val="1620"/>
              <a:buChar char="•"/>
              <a:defRPr/>
            </a:lvl4pPr>
            <a:lvl5pPr indent="-331470" lvl="4" marL="2286000" algn="l">
              <a:lnSpc>
                <a:spcPct val="90000"/>
              </a:lnSpc>
              <a:spcBef>
                <a:spcPts val="667"/>
              </a:spcBef>
              <a:spcAft>
                <a:spcPts val="0"/>
              </a:spcAft>
              <a:buSzPts val="1620"/>
              <a:buChar char="•"/>
              <a:defRPr/>
            </a:lvl5pPr>
            <a:lvl6pPr indent="-342900" lvl="5" marL="2743200" algn="l">
              <a:lnSpc>
                <a:spcPct val="90000"/>
              </a:lnSpc>
              <a:spcBef>
                <a:spcPts val="667"/>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grpSp>
        <p:nvGrpSpPr>
          <p:cNvPr id="461" name="Google Shape;461;p110"/>
          <p:cNvGrpSpPr/>
          <p:nvPr/>
        </p:nvGrpSpPr>
        <p:grpSpPr>
          <a:xfrm>
            <a:off x="4210187" y="3778995"/>
            <a:ext cx="3824253" cy="2393205"/>
            <a:chOff x="2420857" y="1542306"/>
            <a:chExt cx="2868190" cy="2858244"/>
          </a:xfrm>
        </p:grpSpPr>
        <p:cxnSp>
          <p:nvCxnSpPr>
            <p:cNvPr id="462" name="Google Shape;462;p110"/>
            <p:cNvCxnSpPr/>
            <p:nvPr/>
          </p:nvCxnSpPr>
          <p:spPr>
            <a:xfrm>
              <a:off x="2420857" y="1542306"/>
              <a:ext cx="0" cy="2858244"/>
            </a:xfrm>
            <a:prstGeom prst="straightConnector1">
              <a:avLst/>
            </a:prstGeom>
            <a:noFill/>
            <a:ln cap="flat" cmpd="sng" w="9525">
              <a:solidFill>
                <a:srgbClr val="D8D8D8"/>
              </a:solidFill>
              <a:prstDash val="solid"/>
              <a:miter lim="800000"/>
              <a:headEnd len="sm" w="sm" type="none"/>
              <a:tailEnd len="sm" w="sm" type="none"/>
            </a:ln>
          </p:spPr>
        </p:cxnSp>
        <p:cxnSp>
          <p:nvCxnSpPr>
            <p:cNvPr id="463" name="Google Shape;463;p110"/>
            <p:cNvCxnSpPr/>
            <p:nvPr/>
          </p:nvCxnSpPr>
          <p:spPr>
            <a:xfrm>
              <a:off x="5289047" y="1542306"/>
              <a:ext cx="0" cy="2858244"/>
            </a:xfrm>
            <a:prstGeom prst="straightConnector1">
              <a:avLst/>
            </a:prstGeom>
            <a:noFill/>
            <a:ln cap="flat" cmpd="sng" w="9525">
              <a:solidFill>
                <a:srgbClr val="D8D8D8"/>
              </a:solidFill>
              <a:prstDash val="solid"/>
              <a:miter lim="800000"/>
              <a:headEnd len="sm" w="sm" type="none"/>
              <a:tailEnd len="sm" w="sm" type="none"/>
            </a:ln>
          </p:spPr>
        </p:cxnSp>
      </p:grpSp>
    </p:spTree>
  </p:cSld>
  <p:clrMapOvr>
    <a:masterClrMapping/>
  </p:clrMapOvr>
  <p:extLst>
    <p:ext uri="{DCECCB84-F9BA-43D5-87BE-67443E8EF086}">
      <p15:sldGuideLst>
        <p15:guide id="1" orient="horz" pos="1891">
          <p15:clr>
            <a:srgbClr val="FBAE40"/>
          </p15:clr>
        </p15:guide>
        <p15:guide id="2" orient="horz" pos="2395">
          <p15:clr>
            <a:srgbClr val="FBAE40"/>
          </p15:clr>
        </p15:guide>
      </p15:sldGuideLst>
    </p:ext>
  </p:extLst>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Column + Image Top">
  <p:cSld name="4 Column + Image Top">
    <p:spTree>
      <p:nvGrpSpPr>
        <p:cNvPr id="464" name="Shape 464"/>
        <p:cNvGrpSpPr/>
        <p:nvPr/>
      </p:nvGrpSpPr>
      <p:grpSpPr>
        <a:xfrm>
          <a:off x="0" y="0"/>
          <a:ext cx="0" cy="0"/>
          <a:chOff x="0" y="0"/>
          <a:chExt cx="0" cy="0"/>
        </a:xfrm>
      </p:grpSpPr>
      <p:sp>
        <p:nvSpPr>
          <p:cNvPr id="465" name="Google Shape;465;p111"/>
          <p:cNvSpPr/>
          <p:nvPr>
            <p:ph idx="2" type="pic"/>
          </p:nvPr>
        </p:nvSpPr>
        <p:spPr>
          <a:xfrm>
            <a:off x="0" y="1"/>
            <a:ext cx="12192000" cy="2438400"/>
          </a:xfrm>
          <a:prstGeom prst="rect">
            <a:avLst/>
          </a:prstGeom>
          <a:gradFill>
            <a:gsLst>
              <a:gs pos="0">
                <a:schemeClr val="lt1"/>
              </a:gs>
              <a:gs pos="100000">
                <a:srgbClr val="A5A5A5"/>
              </a:gs>
            </a:gsLst>
            <a:lin ang="8100000" scaled="0"/>
          </a:gradFill>
          <a:ln>
            <a:noFill/>
          </a:ln>
        </p:spPr>
      </p:sp>
      <p:sp>
        <p:nvSpPr>
          <p:cNvPr id="466" name="Google Shape;466;p111"/>
          <p:cNvSpPr txBox="1"/>
          <p:nvPr>
            <p:ph type="title"/>
          </p:nvPr>
        </p:nvSpPr>
        <p:spPr>
          <a:xfrm>
            <a:off x="783167" y="3019123"/>
            <a:ext cx="10629900" cy="701667"/>
          </a:xfrm>
          <a:prstGeom prst="rect">
            <a:avLst/>
          </a:prstGeom>
          <a:noFill/>
          <a:ln>
            <a:noFill/>
          </a:ln>
        </p:spPr>
        <p:txBody>
          <a:bodyPr anchorCtr="0" anchor="t" bIns="182875" lIns="0" spcFirstLastPara="1" rIns="0" wrap="square" tIns="0">
            <a:spAutoFit/>
          </a:bodyPr>
          <a:lstStyle>
            <a:lvl1pPr lvl="0" algn="l">
              <a:lnSpc>
                <a:spcPct val="90000"/>
              </a:lnSpc>
              <a:spcBef>
                <a:spcPts val="0"/>
              </a:spcBef>
              <a:spcAft>
                <a:spcPts val="0"/>
              </a:spcAft>
              <a:buClr>
                <a:schemeClr val="dk1"/>
              </a:buClr>
              <a:buSzPts val="3733"/>
              <a:buFont typeface="Lato Light"/>
              <a:buNone/>
              <a:defRPr sz="3733"/>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67" name="Google Shape;467;p111"/>
          <p:cNvSpPr txBox="1"/>
          <p:nvPr>
            <p:ph idx="1" type="body"/>
          </p:nvPr>
        </p:nvSpPr>
        <p:spPr>
          <a:xfrm>
            <a:off x="783167" y="3810985"/>
            <a:ext cx="1955800" cy="560795"/>
          </a:xfrm>
          <a:prstGeom prst="rect">
            <a:avLst/>
          </a:prstGeom>
          <a:noFill/>
          <a:ln>
            <a:noFill/>
          </a:ln>
        </p:spPr>
        <p:txBody>
          <a:bodyPr anchorCtr="0" anchor="t" bIns="0" lIns="0" spcFirstLastPara="1" rIns="0" wrap="square" tIns="0">
            <a:spAutoFit/>
          </a:bodyPr>
          <a:lstStyle>
            <a:lvl1pPr indent="-228600" lvl="0" marL="457200" algn="l">
              <a:lnSpc>
                <a:spcPct val="120000"/>
              </a:lnSpc>
              <a:spcBef>
                <a:spcPts val="0"/>
              </a:spcBef>
              <a:spcAft>
                <a:spcPts val="0"/>
              </a:spcAft>
              <a:buSzPts val="1620"/>
              <a:buNone/>
              <a:defRPr/>
            </a:lvl1pPr>
            <a:lvl2pPr indent="-331469" lvl="1" marL="914400" algn="l">
              <a:lnSpc>
                <a:spcPct val="90000"/>
              </a:lnSpc>
              <a:spcBef>
                <a:spcPts val="1067"/>
              </a:spcBef>
              <a:spcAft>
                <a:spcPts val="0"/>
              </a:spcAft>
              <a:buSzPts val="1620"/>
              <a:buChar char="•"/>
              <a:defRPr/>
            </a:lvl2pPr>
            <a:lvl3pPr indent="-331469" lvl="2" marL="1371600" algn="l">
              <a:lnSpc>
                <a:spcPct val="90000"/>
              </a:lnSpc>
              <a:spcBef>
                <a:spcPts val="667"/>
              </a:spcBef>
              <a:spcAft>
                <a:spcPts val="0"/>
              </a:spcAft>
              <a:buSzPts val="1620"/>
              <a:buChar char="•"/>
              <a:defRPr/>
            </a:lvl3pPr>
            <a:lvl4pPr indent="-331469" lvl="3" marL="1828800" algn="l">
              <a:lnSpc>
                <a:spcPct val="90000"/>
              </a:lnSpc>
              <a:spcBef>
                <a:spcPts val="667"/>
              </a:spcBef>
              <a:spcAft>
                <a:spcPts val="0"/>
              </a:spcAft>
              <a:buSzPts val="1620"/>
              <a:buChar char="•"/>
              <a:defRPr/>
            </a:lvl4pPr>
            <a:lvl5pPr indent="-331470" lvl="4" marL="2286000" algn="l">
              <a:lnSpc>
                <a:spcPct val="90000"/>
              </a:lnSpc>
              <a:spcBef>
                <a:spcPts val="667"/>
              </a:spcBef>
              <a:spcAft>
                <a:spcPts val="0"/>
              </a:spcAft>
              <a:buSzPts val="1620"/>
              <a:buChar char="•"/>
              <a:defRPr/>
            </a:lvl5pPr>
            <a:lvl6pPr indent="-342900" lvl="5" marL="2743200" algn="l">
              <a:lnSpc>
                <a:spcPct val="90000"/>
              </a:lnSpc>
              <a:spcBef>
                <a:spcPts val="667"/>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8" name="Google Shape;468;p111"/>
          <p:cNvSpPr txBox="1"/>
          <p:nvPr>
            <p:ph idx="3" type="body"/>
          </p:nvPr>
        </p:nvSpPr>
        <p:spPr>
          <a:xfrm>
            <a:off x="3671712" y="3810985"/>
            <a:ext cx="1955800" cy="560795"/>
          </a:xfrm>
          <a:prstGeom prst="rect">
            <a:avLst/>
          </a:prstGeom>
          <a:noFill/>
          <a:ln>
            <a:noFill/>
          </a:ln>
        </p:spPr>
        <p:txBody>
          <a:bodyPr anchorCtr="0" anchor="t" bIns="0" lIns="0" spcFirstLastPara="1" rIns="0" wrap="square" tIns="0">
            <a:spAutoFit/>
          </a:bodyPr>
          <a:lstStyle>
            <a:lvl1pPr indent="-228600" lvl="0" marL="457200" algn="l">
              <a:lnSpc>
                <a:spcPct val="120000"/>
              </a:lnSpc>
              <a:spcBef>
                <a:spcPts val="0"/>
              </a:spcBef>
              <a:spcAft>
                <a:spcPts val="0"/>
              </a:spcAft>
              <a:buSzPts val="1620"/>
              <a:buNone/>
              <a:defRPr/>
            </a:lvl1pPr>
            <a:lvl2pPr indent="-331469" lvl="1" marL="914400" algn="l">
              <a:lnSpc>
                <a:spcPct val="90000"/>
              </a:lnSpc>
              <a:spcBef>
                <a:spcPts val="1067"/>
              </a:spcBef>
              <a:spcAft>
                <a:spcPts val="0"/>
              </a:spcAft>
              <a:buSzPts val="1620"/>
              <a:buChar char="•"/>
              <a:defRPr/>
            </a:lvl2pPr>
            <a:lvl3pPr indent="-331469" lvl="2" marL="1371600" algn="l">
              <a:lnSpc>
                <a:spcPct val="90000"/>
              </a:lnSpc>
              <a:spcBef>
                <a:spcPts val="667"/>
              </a:spcBef>
              <a:spcAft>
                <a:spcPts val="0"/>
              </a:spcAft>
              <a:buSzPts val="1620"/>
              <a:buChar char="•"/>
              <a:defRPr/>
            </a:lvl3pPr>
            <a:lvl4pPr indent="-331469" lvl="3" marL="1828800" algn="l">
              <a:lnSpc>
                <a:spcPct val="90000"/>
              </a:lnSpc>
              <a:spcBef>
                <a:spcPts val="667"/>
              </a:spcBef>
              <a:spcAft>
                <a:spcPts val="0"/>
              </a:spcAft>
              <a:buSzPts val="1620"/>
              <a:buChar char="•"/>
              <a:defRPr/>
            </a:lvl4pPr>
            <a:lvl5pPr indent="-331470" lvl="4" marL="2286000" algn="l">
              <a:lnSpc>
                <a:spcPct val="90000"/>
              </a:lnSpc>
              <a:spcBef>
                <a:spcPts val="667"/>
              </a:spcBef>
              <a:spcAft>
                <a:spcPts val="0"/>
              </a:spcAft>
              <a:buSzPts val="1620"/>
              <a:buChar char="•"/>
              <a:defRPr/>
            </a:lvl5pPr>
            <a:lvl6pPr indent="-342900" lvl="5" marL="2743200" algn="l">
              <a:lnSpc>
                <a:spcPct val="90000"/>
              </a:lnSpc>
              <a:spcBef>
                <a:spcPts val="667"/>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9" name="Google Shape;469;p111"/>
          <p:cNvSpPr txBox="1"/>
          <p:nvPr>
            <p:ph idx="4" type="body"/>
          </p:nvPr>
        </p:nvSpPr>
        <p:spPr>
          <a:xfrm>
            <a:off x="9448801" y="3810985"/>
            <a:ext cx="1955800" cy="560795"/>
          </a:xfrm>
          <a:prstGeom prst="rect">
            <a:avLst/>
          </a:prstGeom>
          <a:noFill/>
          <a:ln>
            <a:noFill/>
          </a:ln>
        </p:spPr>
        <p:txBody>
          <a:bodyPr anchorCtr="0" anchor="t" bIns="0" lIns="0" spcFirstLastPara="1" rIns="0" wrap="square" tIns="0">
            <a:spAutoFit/>
          </a:bodyPr>
          <a:lstStyle>
            <a:lvl1pPr indent="-228600" lvl="0" marL="457200" algn="l">
              <a:lnSpc>
                <a:spcPct val="120000"/>
              </a:lnSpc>
              <a:spcBef>
                <a:spcPts val="0"/>
              </a:spcBef>
              <a:spcAft>
                <a:spcPts val="0"/>
              </a:spcAft>
              <a:buSzPts val="1620"/>
              <a:buNone/>
              <a:defRPr/>
            </a:lvl1pPr>
            <a:lvl2pPr indent="-331469" lvl="1" marL="914400" algn="l">
              <a:lnSpc>
                <a:spcPct val="90000"/>
              </a:lnSpc>
              <a:spcBef>
                <a:spcPts val="1067"/>
              </a:spcBef>
              <a:spcAft>
                <a:spcPts val="0"/>
              </a:spcAft>
              <a:buSzPts val="1620"/>
              <a:buChar char="•"/>
              <a:defRPr/>
            </a:lvl2pPr>
            <a:lvl3pPr indent="-331469" lvl="2" marL="1371600" algn="l">
              <a:lnSpc>
                <a:spcPct val="90000"/>
              </a:lnSpc>
              <a:spcBef>
                <a:spcPts val="667"/>
              </a:spcBef>
              <a:spcAft>
                <a:spcPts val="0"/>
              </a:spcAft>
              <a:buSzPts val="1620"/>
              <a:buChar char="•"/>
              <a:defRPr/>
            </a:lvl3pPr>
            <a:lvl4pPr indent="-331469" lvl="3" marL="1828800" algn="l">
              <a:lnSpc>
                <a:spcPct val="90000"/>
              </a:lnSpc>
              <a:spcBef>
                <a:spcPts val="667"/>
              </a:spcBef>
              <a:spcAft>
                <a:spcPts val="0"/>
              </a:spcAft>
              <a:buSzPts val="1620"/>
              <a:buChar char="•"/>
              <a:defRPr/>
            </a:lvl4pPr>
            <a:lvl5pPr indent="-331470" lvl="4" marL="2286000" algn="l">
              <a:lnSpc>
                <a:spcPct val="90000"/>
              </a:lnSpc>
              <a:spcBef>
                <a:spcPts val="667"/>
              </a:spcBef>
              <a:spcAft>
                <a:spcPts val="0"/>
              </a:spcAft>
              <a:buSzPts val="1620"/>
              <a:buChar char="•"/>
              <a:defRPr/>
            </a:lvl5pPr>
            <a:lvl6pPr indent="-342900" lvl="5" marL="2743200" algn="l">
              <a:lnSpc>
                <a:spcPct val="90000"/>
              </a:lnSpc>
              <a:spcBef>
                <a:spcPts val="667"/>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 name="Google Shape;470;p111"/>
          <p:cNvSpPr txBox="1"/>
          <p:nvPr>
            <p:ph idx="5" type="body"/>
          </p:nvPr>
        </p:nvSpPr>
        <p:spPr>
          <a:xfrm>
            <a:off x="6560257" y="3810985"/>
            <a:ext cx="1955800" cy="560795"/>
          </a:xfrm>
          <a:prstGeom prst="rect">
            <a:avLst/>
          </a:prstGeom>
          <a:noFill/>
          <a:ln>
            <a:noFill/>
          </a:ln>
        </p:spPr>
        <p:txBody>
          <a:bodyPr anchorCtr="0" anchor="t" bIns="0" lIns="0" spcFirstLastPara="1" rIns="0" wrap="square" tIns="0">
            <a:spAutoFit/>
          </a:bodyPr>
          <a:lstStyle>
            <a:lvl1pPr indent="-228600" lvl="0" marL="457200" algn="l">
              <a:lnSpc>
                <a:spcPct val="120000"/>
              </a:lnSpc>
              <a:spcBef>
                <a:spcPts val="0"/>
              </a:spcBef>
              <a:spcAft>
                <a:spcPts val="0"/>
              </a:spcAft>
              <a:buSzPts val="1620"/>
              <a:buNone/>
              <a:defRPr/>
            </a:lvl1pPr>
            <a:lvl2pPr indent="-331469" lvl="1" marL="914400" algn="l">
              <a:lnSpc>
                <a:spcPct val="90000"/>
              </a:lnSpc>
              <a:spcBef>
                <a:spcPts val="1067"/>
              </a:spcBef>
              <a:spcAft>
                <a:spcPts val="0"/>
              </a:spcAft>
              <a:buSzPts val="1620"/>
              <a:buChar char="•"/>
              <a:defRPr/>
            </a:lvl2pPr>
            <a:lvl3pPr indent="-331469" lvl="2" marL="1371600" algn="l">
              <a:lnSpc>
                <a:spcPct val="90000"/>
              </a:lnSpc>
              <a:spcBef>
                <a:spcPts val="667"/>
              </a:spcBef>
              <a:spcAft>
                <a:spcPts val="0"/>
              </a:spcAft>
              <a:buSzPts val="1620"/>
              <a:buChar char="•"/>
              <a:defRPr/>
            </a:lvl3pPr>
            <a:lvl4pPr indent="-331469" lvl="3" marL="1828800" algn="l">
              <a:lnSpc>
                <a:spcPct val="90000"/>
              </a:lnSpc>
              <a:spcBef>
                <a:spcPts val="667"/>
              </a:spcBef>
              <a:spcAft>
                <a:spcPts val="0"/>
              </a:spcAft>
              <a:buSzPts val="1620"/>
              <a:buChar char="•"/>
              <a:defRPr/>
            </a:lvl4pPr>
            <a:lvl5pPr indent="-331470" lvl="4" marL="2286000" algn="l">
              <a:lnSpc>
                <a:spcPct val="90000"/>
              </a:lnSpc>
              <a:spcBef>
                <a:spcPts val="667"/>
              </a:spcBef>
              <a:spcAft>
                <a:spcPts val="0"/>
              </a:spcAft>
              <a:buSzPts val="1620"/>
              <a:buChar char="•"/>
              <a:defRPr/>
            </a:lvl5pPr>
            <a:lvl6pPr indent="-342900" lvl="5" marL="2743200" algn="l">
              <a:lnSpc>
                <a:spcPct val="90000"/>
              </a:lnSpc>
              <a:spcBef>
                <a:spcPts val="667"/>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grpSp>
        <p:nvGrpSpPr>
          <p:cNvPr id="471" name="Google Shape;471;p111"/>
          <p:cNvGrpSpPr/>
          <p:nvPr/>
        </p:nvGrpSpPr>
        <p:grpSpPr>
          <a:xfrm>
            <a:off x="3227809" y="3778995"/>
            <a:ext cx="5771467" cy="2393205"/>
            <a:chOff x="2420857" y="1542306"/>
            <a:chExt cx="4328600" cy="2858244"/>
          </a:xfrm>
        </p:grpSpPr>
        <p:cxnSp>
          <p:nvCxnSpPr>
            <p:cNvPr id="472" name="Google Shape;472;p111"/>
            <p:cNvCxnSpPr/>
            <p:nvPr/>
          </p:nvCxnSpPr>
          <p:spPr>
            <a:xfrm>
              <a:off x="2420857" y="1542306"/>
              <a:ext cx="0" cy="2858244"/>
            </a:xfrm>
            <a:prstGeom prst="straightConnector1">
              <a:avLst/>
            </a:prstGeom>
            <a:noFill/>
            <a:ln cap="flat" cmpd="sng" w="9525">
              <a:solidFill>
                <a:srgbClr val="D8D8D8"/>
              </a:solidFill>
              <a:prstDash val="solid"/>
              <a:miter lim="800000"/>
              <a:headEnd len="sm" w="sm" type="none"/>
              <a:tailEnd len="sm" w="sm" type="none"/>
            </a:ln>
          </p:spPr>
        </p:cxnSp>
        <p:cxnSp>
          <p:nvCxnSpPr>
            <p:cNvPr id="473" name="Google Shape;473;p111"/>
            <p:cNvCxnSpPr/>
            <p:nvPr/>
          </p:nvCxnSpPr>
          <p:spPr>
            <a:xfrm>
              <a:off x="4572000" y="1542306"/>
              <a:ext cx="0" cy="2858244"/>
            </a:xfrm>
            <a:prstGeom prst="straightConnector1">
              <a:avLst/>
            </a:prstGeom>
            <a:noFill/>
            <a:ln cap="flat" cmpd="sng" w="9525">
              <a:solidFill>
                <a:srgbClr val="D8D8D8"/>
              </a:solidFill>
              <a:prstDash val="solid"/>
              <a:miter lim="800000"/>
              <a:headEnd len="sm" w="sm" type="none"/>
              <a:tailEnd len="sm" w="sm" type="none"/>
            </a:ln>
          </p:spPr>
        </p:cxnSp>
        <p:cxnSp>
          <p:nvCxnSpPr>
            <p:cNvPr id="474" name="Google Shape;474;p111"/>
            <p:cNvCxnSpPr/>
            <p:nvPr/>
          </p:nvCxnSpPr>
          <p:spPr>
            <a:xfrm>
              <a:off x="6749457" y="1542306"/>
              <a:ext cx="0" cy="2858244"/>
            </a:xfrm>
            <a:prstGeom prst="straightConnector1">
              <a:avLst/>
            </a:prstGeom>
            <a:noFill/>
            <a:ln cap="flat" cmpd="sng" w="9525">
              <a:solidFill>
                <a:srgbClr val="D8D8D8"/>
              </a:solidFill>
              <a:prstDash val="solid"/>
              <a:miter lim="800000"/>
              <a:headEnd len="sm" w="sm" type="none"/>
              <a:tailEnd len="sm" w="sm" type="none"/>
            </a:ln>
          </p:spPr>
        </p:cxnSp>
      </p:grpSp>
    </p:spTree>
  </p:cSld>
  <p:clrMapOvr>
    <a:masterClrMapping/>
  </p:clrMapOvr>
  <p:extLst>
    <p:ext uri="{DCECCB84-F9BA-43D5-87BE-67443E8EF086}">
      <p15:sldGuideLst>
        <p15:guide id="1" orient="horz" pos="1891">
          <p15:clr>
            <a:srgbClr val="FBAE40"/>
          </p15:clr>
        </p15:guide>
        <p15:guide id="2" orient="horz" pos="2395">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 Photo" showMasterSp="0">
  <p:cSld name="Title Slide - Photo">
    <p:spTree>
      <p:nvGrpSpPr>
        <p:cNvPr id="39" name="Shape 39"/>
        <p:cNvGrpSpPr/>
        <p:nvPr/>
      </p:nvGrpSpPr>
      <p:grpSpPr>
        <a:xfrm>
          <a:off x="0" y="0"/>
          <a:ext cx="0" cy="0"/>
          <a:chOff x="0" y="0"/>
          <a:chExt cx="0" cy="0"/>
        </a:xfrm>
      </p:grpSpPr>
      <p:pic>
        <p:nvPicPr>
          <p:cNvPr id="40" name="Google Shape;40;p22"/>
          <p:cNvPicPr preferRelativeResize="0"/>
          <p:nvPr/>
        </p:nvPicPr>
        <p:blipFill rotWithShape="1">
          <a:blip r:embed="rId2">
            <a:alphaModFix/>
          </a:blip>
          <a:srcRect b="0" l="0" r="0" t="0"/>
          <a:stretch/>
        </p:blipFill>
        <p:spPr>
          <a:xfrm>
            <a:off x="0" y="0"/>
            <a:ext cx="12192000" cy="6858000"/>
          </a:xfrm>
          <a:prstGeom prst="rect">
            <a:avLst/>
          </a:prstGeom>
          <a:noFill/>
          <a:ln>
            <a:noFill/>
          </a:ln>
        </p:spPr>
      </p:pic>
      <p:pic>
        <p:nvPicPr>
          <p:cNvPr id="41" name="Google Shape;41;p22"/>
          <p:cNvPicPr preferRelativeResize="0"/>
          <p:nvPr/>
        </p:nvPicPr>
        <p:blipFill rotWithShape="1">
          <a:blip r:embed="rId3">
            <a:alphaModFix/>
          </a:blip>
          <a:srcRect b="23882" l="-3539" r="59593" t="3"/>
          <a:stretch/>
        </p:blipFill>
        <p:spPr>
          <a:xfrm>
            <a:off x="10290875" y="448"/>
            <a:ext cx="1901125" cy="6857553"/>
          </a:xfrm>
          <a:prstGeom prst="rect">
            <a:avLst/>
          </a:prstGeom>
          <a:noFill/>
          <a:ln>
            <a:noFill/>
          </a:ln>
        </p:spPr>
      </p:pic>
      <p:sp>
        <p:nvSpPr>
          <p:cNvPr id="42" name="Google Shape;42;p22"/>
          <p:cNvSpPr txBox="1"/>
          <p:nvPr>
            <p:ph idx="1" type="body"/>
          </p:nvPr>
        </p:nvSpPr>
        <p:spPr>
          <a:xfrm>
            <a:off x="790467" y="3168417"/>
            <a:ext cx="3043767" cy="245195"/>
          </a:xfrm>
          <a:prstGeom prst="rect">
            <a:avLst/>
          </a:prstGeom>
          <a:noFill/>
          <a:ln>
            <a:noFill/>
          </a:ln>
        </p:spPr>
        <p:txBody>
          <a:bodyPr anchorCtr="0" anchor="t" bIns="45700" lIns="0" spcFirstLastPara="1" rIns="0" wrap="square" tIns="0">
            <a:spAutoFit/>
          </a:bodyPr>
          <a:lstStyle>
            <a:lvl1pPr indent="-228600" lvl="0" marL="457200" algn="l">
              <a:lnSpc>
                <a:spcPct val="80000"/>
              </a:lnSpc>
              <a:spcBef>
                <a:spcPts val="0"/>
              </a:spcBef>
              <a:spcAft>
                <a:spcPts val="0"/>
              </a:spcAft>
              <a:buSzPts val="1440"/>
              <a:buNone/>
              <a:defRPr b="0" i="0" sz="1600" cap="none">
                <a:solidFill>
                  <a:schemeClr val="lt2"/>
                </a:solidFill>
                <a:latin typeface="Roboto Condensed Light"/>
                <a:ea typeface="Roboto Condensed Light"/>
                <a:cs typeface="Roboto Condensed Light"/>
                <a:sym typeface="Roboto Condensed Light"/>
              </a:defRPr>
            </a:lvl1pPr>
            <a:lvl2pPr indent="-228600" lvl="1" marL="914400" algn="l">
              <a:lnSpc>
                <a:spcPct val="120000"/>
              </a:lnSpc>
              <a:spcBef>
                <a:spcPts val="800"/>
              </a:spcBef>
              <a:spcAft>
                <a:spcPts val="0"/>
              </a:spcAft>
              <a:buSzPts val="1440"/>
              <a:buNone/>
              <a:defRPr/>
            </a:lvl2pPr>
            <a:lvl3pPr indent="-228600" lvl="2" marL="1371600" algn="l">
              <a:lnSpc>
                <a:spcPct val="120000"/>
              </a:lnSpc>
              <a:spcBef>
                <a:spcPts val="667"/>
              </a:spcBef>
              <a:spcAft>
                <a:spcPts val="0"/>
              </a:spcAft>
              <a:buSzPts val="1320"/>
              <a:buNone/>
              <a:defRPr/>
            </a:lvl3pPr>
            <a:lvl4pPr indent="-228600" lvl="3" marL="1828800" algn="l">
              <a:lnSpc>
                <a:spcPct val="120000"/>
              </a:lnSpc>
              <a:spcBef>
                <a:spcPts val="667"/>
              </a:spcBef>
              <a:spcAft>
                <a:spcPts val="0"/>
              </a:spcAft>
              <a:buSzPts val="1200"/>
              <a:buNone/>
              <a:defRPr/>
            </a:lvl4pPr>
            <a:lvl5pPr indent="-228600" lvl="4" marL="2286000" algn="l">
              <a:lnSpc>
                <a:spcPct val="120000"/>
              </a:lnSpc>
              <a:spcBef>
                <a:spcPts val="667"/>
              </a:spcBef>
              <a:spcAft>
                <a:spcPts val="0"/>
              </a:spcAft>
              <a:buSzPts val="1080"/>
              <a:buNone/>
              <a:defRPr/>
            </a:lvl5pPr>
            <a:lvl6pPr indent="-342900" lvl="5" marL="2743200" algn="l">
              <a:lnSpc>
                <a:spcPct val="90000"/>
              </a:lnSpc>
              <a:spcBef>
                <a:spcPts val="667"/>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 name="Google Shape;43;p22"/>
          <p:cNvSpPr txBox="1"/>
          <p:nvPr>
            <p:ph type="title"/>
          </p:nvPr>
        </p:nvSpPr>
        <p:spPr>
          <a:xfrm>
            <a:off x="788915" y="3429000"/>
            <a:ext cx="7663523" cy="1514261"/>
          </a:xfrm>
          <a:prstGeom prst="rect">
            <a:avLst/>
          </a:prstGeom>
          <a:noFill/>
          <a:ln>
            <a:noFill/>
          </a:ln>
        </p:spPr>
        <p:txBody>
          <a:bodyPr anchorCtr="0" anchor="t" bIns="182875" lIns="0" spcFirstLastPara="1" rIns="0" wrap="square" tIns="0">
            <a:spAutoFit/>
          </a:bodyPr>
          <a:lstStyle>
            <a:lvl1pPr lvl="0" algn="l">
              <a:lnSpc>
                <a:spcPct val="90000"/>
              </a:lnSpc>
              <a:spcBef>
                <a:spcPts val="0"/>
              </a:spcBef>
              <a:spcAft>
                <a:spcPts val="0"/>
              </a:spcAft>
              <a:buClr>
                <a:schemeClr val="dk1"/>
              </a:buClr>
              <a:buSzPts val="4800"/>
              <a:buFont typeface="Lato Light"/>
              <a:buNone/>
              <a:defRPr sz="48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4" name="Google Shape;44;p22"/>
          <p:cNvSpPr txBox="1"/>
          <p:nvPr>
            <p:ph idx="2" type="body"/>
          </p:nvPr>
        </p:nvSpPr>
        <p:spPr>
          <a:xfrm>
            <a:off x="785759" y="4366827"/>
            <a:ext cx="4125383" cy="164084"/>
          </a:xfrm>
          <a:prstGeom prst="rect">
            <a:avLst/>
          </a:prstGeom>
          <a:noFill/>
          <a:ln>
            <a:noFill/>
          </a:ln>
        </p:spPr>
        <p:txBody>
          <a:bodyPr anchorCtr="0" anchor="t" bIns="0" lIns="0" spcFirstLastPara="1" rIns="0" wrap="square" tIns="0">
            <a:spAutoFit/>
          </a:bodyPr>
          <a:lstStyle>
            <a:lvl1pPr indent="-228600" lvl="0" marL="457200" algn="l">
              <a:lnSpc>
                <a:spcPct val="80000"/>
              </a:lnSpc>
              <a:spcBef>
                <a:spcPts val="0"/>
              </a:spcBef>
              <a:spcAft>
                <a:spcPts val="0"/>
              </a:spcAft>
              <a:buSzPts val="1200"/>
              <a:buNone/>
              <a:defRPr b="0" i="0" sz="1333">
                <a:solidFill>
                  <a:srgbClr val="7F7F7F"/>
                </a:solidFill>
                <a:latin typeface="Lato Light"/>
                <a:ea typeface="Lato Light"/>
                <a:cs typeface="Lato Light"/>
                <a:sym typeface="Lato Light"/>
              </a:defRPr>
            </a:lvl1pPr>
            <a:lvl2pPr indent="-228600" lvl="1" marL="914400" algn="l">
              <a:lnSpc>
                <a:spcPct val="120000"/>
              </a:lnSpc>
              <a:spcBef>
                <a:spcPts val="800"/>
              </a:spcBef>
              <a:spcAft>
                <a:spcPts val="0"/>
              </a:spcAft>
              <a:buSzPts val="1440"/>
              <a:buNone/>
              <a:defRPr/>
            </a:lvl2pPr>
            <a:lvl3pPr indent="-228600" lvl="2" marL="1371600" algn="l">
              <a:lnSpc>
                <a:spcPct val="120000"/>
              </a:lnSpc>
              <a:spcBef>
                <a:spcPts val="667"/>
              </a:spcBef>
              <a:spcAft>
                <a:spcPts val="0"/>
              </a:spcAft>
              <a:buSzPts val="1320"/>
              <a:buNone/>
              <a:defRPr/>
            </a:lvl3pPr>
            <a:lvl4pPr indent="-228600" lvl="3" marL="1828800" algn="l">
              <a:lnSpc>
                <a:spcPct val="120000"/>
              </a:lnSpc>
              <a:spcBef>
                <a:spcPts val="667"/>
              </a:spcBef>
              <a:spcAft>
                <a:spcPts val="0"/>
              </a:spcAft>
              <a:buSzPts val="1200"/>
              <a:buNone/>
              <a:defRPr/>
            </a:lvl4pPr>
            <a:lvl5pPr indent="-228600" lvl="4" marL="2286000" algn="l">
              <a:lnSpc>
                <a:spcPct val="120000"/>
              </a:lnSpc>
              <a:spcBef>
                <a:spcPts val="667"/>
              </a:spcBef>
              <a:spcAft>
                <a:spcPts val="0"/>
              </a:spcAft>
              <a:buSzPts val="1080"/>
              <a:buNone/>
              <a:defRPr/>
            </a:lvl5pPr>
            <a:lvl6pPr indent="-342900" lvl="5" marL="2743200" algn="l">
              <a:lnSpc>
                <a:spcPct val="90000"/>
              </a:lnSpc>
              <a:spcBef>
                <a:spcPts val="667"/>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45" name="Google Shape;45;p22"/>
          <p:cNvPicPr preferRelativeResize="0"/>
          <p:nvPr/>
        </p:nvPicPr>
        <p:blipFill rotWithShape="1">
          <a:blip r:embed="rId4">
            <a:alphaModFix/>
          </a:blip>
          <a:srcRect b="0" l="0" r="0" t="0"/>
          <a:stretch/>
        </p:blipFill>
        <p:spPr>
          <a:xfrm>
            <a:off x="655131" y="550184"/>
            <a:ext cx="1828800" cy="624840"/>
          </a:xfrm>
          <a:prstGeom prst="rect">
            <a:avLst/>
          </a:prstGeom>
          <a:noFill/>
          <a:ln>
            <a:noFill/>
          </a:ln>
        </p:spPr>
      </p:pic>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tail Page + Device Left" showMasterSp="0">
  <p:cSld name="Detail Page + Device Left">
    <p:spTree>
      <p:nvGrpSpPr>
        <p:cNvPr id="475" name="Shape 475"/>
        <p:cNvGrpSpPr/>
        <p:nvPr/>
      </p:nvGrpSpPr>
      <p:grpSpPr>
        <a:xfrm>
          <a:off x="0" y="0"/>
          <a:ext cx="0" cy="0"/>
          <a:chOff x="0" y="0"/>
          <a:chExt cx="0" cy="0"/>
        </a:xfrm>
      </p:grpSpPr>
      <p:pic>
        <p:nvPicPr>
          <p:cNvPr id="476" name="Google Shape;476;p112"/>
          <p:cNvPicPr preferRelativeResize="0"/>
          <p:nvPr/>
        </p:nvPicPr>
        <p:blipFill rotWithShape="1">
          <a:blip r:embed="rId2">
            <a:alphaModFix amt="50000"/>
          </a:blip>
          <a:srcRect b="30928" l="37966" r="-17350" t="0"/>
          <a:stretch/>
        </p:blipFill>
        <p:spPr>
          <a:xfrm rot="5400000">
            <a:off x="-53387" y="53385"/>
            <a:ext cx="4124205" cy="4017433"/>
          </a:xfrm>
          <a:prstGeom prst="rect">
            <a:avLst/>
          </a:prstGeom>
          <a:noFill/>
          <a:ln>
            <a:noFill/>
          </a:ln>
        </p:spPr>
      </p:pic>
      <p:sp>
        <p:nvSpPr>
          <p:cNvPr id="477" name="Google Shape;477;p112"/>
          <p:cNvSpPr txBox="1"/>
          <p:nvPr>
            <p:ph type="title"/>
          </p:nvPr>
        </p:nvSpPr>
        <p:spPr>
          <a:xfrm>
            <a:off x="6197600" y="2665715"/>
            <a:ext cx="5201712" cy="1218667"/>
          </a:xfrm>
          <a:prstGeom prst="rect">
            <a:avLst/>
          </a:prstGeom>
          <a:noFill/>
          <a:ln>
            <a:noFill/>
          </a:ln>
        </p:spPr>
        <p:txBody>
          <a:bodyPr anchorCtr="0" anchor="t" bIns="182875" lIns="0" spcFirstLastPara="1" rIns="0" wrap="square" tIns="0">
            <a:spAutoFit/>
          </a:bodyPr>
          <a:lstStyle>
            <a:lvl1pPr lvl="0" algn="l">
              <a:lnSpc>
                <a:spcPct val="90000"/>
              </a:lnSpc>
              <a:spcBef>
                <a:spcPts val="0"/>
              </a:spcBef>
              <a:spcAft>
                <a:spcPts val="0"/>
              </a:spcAft>
              <a:buClr>
                <a:schemeClr val="dk1"/>
              </a:buClr>
              <a:buSzPts val="3733"/>
              <a:buFont typeface="Lato Light"/>
              <a:buNone/>
              <a:defRPr sz="3733"/>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pic>
        <p:nvPicPr>
          <p:cNvPr id="478" name="Google Shape;478;p112"/>
          <p:cNvPicPr preferRelativeResize="0"/>
          <p:nvPr/>
        </p:nvPicPr>
        <p:blipFill rotWithShape="1">
          <a:blip r:embed="rId3">
            <a:alphaModFix/>
          </a:blip>
          <a:srcRect b="0" l="-115" r="0" t="0"/>
          <a:stretch/>
        </p:blipFill>
        <p:spPr>
          <a:xfrm>
            <a:off x="-2626835" y="847164"/>
            <a:ext cx="8142123" cy="5495715"/>
          </a:xfrm>
          <a:prstGeom prst="rect">
            <a:avLst/>
          </a:prstGeom>
          <a:noFill/>
          <a:ln>
            <a:noFill/>
          </a:ln>
        </p:spPr>
      </p:pic>
      <p:sp>
        <p:nvSpPr>
          <p:cNvPr id="479" name="Google Shape;479;p112"/>
          <p:cNvSpPr/>
          <p:nvPr>
            <p:ph idx="2" type="pic"/>
          </p:nvPr>
        </p:nvSpPr>
        <p:spPr>
          <a:xfrm>
            <a:off x="-1148884" y="1405096"/>
            <a:ext cx="5580437" cy="3527160"/>
          </a:xfrm>
          <a:prstGeom prst="rect">
            <a:avLst/>
          </a:prstGeom>
          <a:gradFill>
            <a:gsLst>
              <a:gs pos="0">
                <a:schemeClr val="lt1"/>
              </a:gs>
              <a:gs pos="100000">
                <a:srgbClr val="A5A5A5"/>
              </a:gs>
            </a:gsLst>
            <a:lin ang="8100000" scaled="0"/>
          </a:gradFill>
          <a:ln>
            <a:noFill/>
          </a:ln>
        </p:spPr>
      </p:sp>
      <p:sp>
        <p:nvSpPr>
          <p:cNvPr id="480" name="Google Shape;480;p112"/>
          <p:cNvSpPr txBox="1"/>
          <p:nvPr>
            <p:ph idx="1" type="body"/>
          </p:nvPr>
        </p:nvSpPr>
        <p:spPr>
          <a:xfrm>
            <a:off x="6211355" y="3429001"/>
            <a:ext cx="5201712" cy="265287"/>
          </a:xfrm>
          <a:prstGeom prst="rect">
            <a:avLst/>
          </a:prstGeom>
          <a:noFill/>
          <a:ln>
            <a:noFill/>
          </a:ln>
        </p:spPr>
        <p:txBody>
          <a:bodyPr anchorCtr="0" anchor="t" bIns="0" lIns="0" spcFirstLastPara="1" rIns="0" wrap="square" tIns="0">
            <a:spAutoFit/>
          </a:bodyPr>
          <a:lstStyle>
            <a:lvl1pPr indent="-228600" lvl="0" marL="457200" algn="l">
              <a:lnSpc>
                <a:spcPct val="120000"/>
              </a:lnSpc>
              <a:spcBef>
                <a:spcPts val="0"/>
              </a:spcBef>
              <a:spcAft>
                <a:spcPts val="0"/>
              </a:spcAft>
              <a:buSzPts val="1620"/>
              <a:buNone/>
              <a:defRPr/>
            </a:lvl1pPr>
            <a:lvl2pPr indent="-331469" lvl="1" marL="914400" algn="l">
              <a:lnSpc>
                <a:spcPct val="90000"/>
              </a:lnSpc>
              <a:spcBef>
                <a:spcPts val="1067"/>
              </a:spcBef>
              <a:spcAft>
                <a:spcPts val="0"/>
              </a:spcAft>
              <a:buSzPts val="1620"/>
              <a:buChar char="•"/>
              <a:defRPr/>
            </a:lvl2pPr>
            <a:lvl3pPr indent="-331469" lvl="2" marL="1371600" algn="l">
              <a:lnSpc>
                <a:spcPct val="90000"/>
              </a:lnSpc>
              <a:spcBef>
                <a:spcPts val="667"/>
              </a:spcBef>
              <a:spcAft>
                <a:spcPts val="0"/>
              </a:spcAft>
              <a:buSzPts val="1620"/>
              <a:buChar char="•"/>
              <a:defRPr/>
            </a:lvl3pPr>
            <a:lvl4pPr indent="-331469" lvl="3" marL="1828800" algn="l">
              <a:lnSpc>
                <a:spcPct val="90000"/>
              </a:lnSpc>
              <a:spcBef>
                <a:spcPts val="667"/>
              </a:spcBef>
              <a:spcAft>
                <a:spcPts val="0"/>
              </a:spcAft>
              <a:buSzPts val="1620"/>
              <a:buChar char="•"/>
              <a:defRPr/>
            </a:lvl4pPr>
            <a:lvl5pPr indent="-331470" lvl="4" marL="2286000" algn="l">
              <a:lnSpc>
                <a:spcPct val="90000"/>
              </a:lnSpc>
              <a:spcBef>
                <a:spcPts val="667"/>
              </a:spcBef>
              <a:spcAft>
                <a:spcPts val="0"/>
              </a:spcAft>
              <a:buSzPts val="1620"/>
              <a:buChar char="•"/>
              <a:defRPr/>
            </a:lvl5pPr>
            <a:lvl6pPr indent="-342900" lvl="5" marL="2743200" algn="l">
              <a:lnSpc>
                <a:spcPct val="90000"/>
              </a:lnSpc>
              <a:spcBef>
                <a:spcPts val="667"/>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1" name="Google Shape;481;p112"/>
          <p:cNvSpPr txBox="1"/>
          <p:nvPr/>
        </p:nvSpPr>
        <p:spPr>
          <a:xfrm>
            <a:off x="11645461" y="6455023"/>
            <a:ext cx="343339" cy="165815"/>
          </a:xfrm>
          <a:prstGeom prst="rect">
            <a:avLst/>
          </a:prstGeom>
          <a:noFill/>
          <a:ln>
            <a:noFill/>
          </a:ln>
        </p:spPr>
        <p:txBody>
          <a:bodyPr anchorCtr="0" anchor="t" bIns="0" lIns="60950" spcFirstLastPara="1" rIns="0" wrap="square" tIns="0">
            <a:spAutoFit/>
          </a:bodyPr>
          <a:lstStyle/>
          <a:p>
            <a:pPr indent="0" lvl="0" marL="0" marR="0" rtl="0" algn="l">
              <a:lnSpc>
                <a:spcPct val="100000"/>
              </a:lnSpc>
              <a:spcBef>
                <a:spcPts val="0"/>
              </a:spcBef>
              <a:spcAft>
                <a:spcPts val="0"/>
              </a:spcAft>
              <a:buClr>
                <a:srgbClr val="3F3F3F"/>
              </a:buClr>
              <a:buSzPts val="1000"/>
              <a:buFont typeface="Lato"/>
              <a:buNone/>
            </a:pPr>
            <a:fld id="{00000000-1234-1234-1234-123412341234}" type="slidenum">
              <a:rPr b="0" i="0" lang="en-US" sz="1000" u="none" cap="none" strike="noStrike">
                <a:solidFill>
                  <a:srgbClr val="3F3F3F"/>
                </a:solidFill>
                <a:latin typeface="Lato"/>
                <a:ea typeface="Lato"/>
                <a:cs typeface="Lato"/>
                <a:sym typeface="Lato"/>
              </a:rPr>
              <a:t>‹#›</a:t>
            </a:fld>
            <a:endParaRPr b="0" i="0" sz="1000" u="none" cap="none" strike="noStrike">
              <a:solidFill>
                <a:srgbClr val="3F3F3F"/>
              </a:solidFill>
              <a:latin typeface="Lato"/>
              <a:ea typeface="Lato"/>
              <a:cs typeface="Lato"/>
              <a:sym typeface="Lato"/>
            </a:endParaRPr>
          </a:p>
        </p:txBody>
      </p:sp>
      <p:pic>
        <p:nvPicPr>
          <p:cNvPr id="482" name="Google Shape;482;p112"/>
          <p:cNvPicPr preferRelativeResize="0"/>
          <p:nvPr/>
        </p:nvPicPr>
        <p:blipFill rotWithShape="1">
          <a:blip r:embed="rId4">
            <a:alphaModFix/>
          </a:blip>
          <a:srcRect b="0" l="0" r="0" t="0"/>
          <a:stretch/>
        </p:blipFill>
        <p:spPr>
          <a:xfrm>
            <a:off x="10629460" y="6375368"/>
            <a:ext cx="1016000" cy="352213"/>
          </a:xfrm>
          <a:prstGeom prst="rect">
            <a:avLst/>
          </a:prstGeom>
          <a:noFill/>
          <a:ln>
            <a:noFill/>
          </a:ln>
        </p:spPr>
      </p:pic>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tail Page + Device Right" showMasterSp="0">
  <p:cSld name="Detail Page + Device Right">
    <p:spTree>
      <p:nvGrpSpPr>
        <p:cNvPr id="483" name="Shape 483"/>
        <p:cNvGrpSpPr/>
        <p:nvPr/>
      </p:nvGrpSpPr>
      <p:grpSpPr>
        <a:xfrm>
          <a:off x="0" y="0"/>
          <a:ext cx="0" cy="0"/>
          <a:chOff x="0" y="0"/>
          <a:chExt cx="0" cy="0"/>
        </a:xfrm>
      </p:grpSpPr>
      <p:sp>
        <p:nvSpPr>
          <p:cNvPr id="484" name="Google Shape;484;p113"/>
          <p:cNvSpPr txBox="1"/>
          <p:nvPr/>
        </p:nvSpPr>
        <p:spPr>
          <a:xfrm>
            <a:off x="11645461" y="6455023"/>
            <a:ext cx="343339" cy="165815"/>
          </a:xfrm>
          <a:prstGeom prst="rect">
            <a:avLst/>
          </a:prstGeom>
          <a:noFill/>
          <a:ln>
            <a:noFill/>
          </a:ln>
        </p:spPr>
        <p:txBody>
          <a:bodyPr anchorCtr="0" anchor="t" bIns="0" lIns="60950" spcFirstLastPara="1" rIns="0" wrap="square" tIns="0">
            <a:spAutoFit/>
          </a:bodyPr>
          <a:lstStyle/>
          <a:p>
            <a:pPr indent="0" lvl="0" marL="0" marR="0" rtl="0" algn="l">
              <a:lnSpc>
                <a:spcPct val="100000"/>
              </a:lnSpc>
              <a:spcBef>
                <a:spcPts val="0"/>
              </a:spcBef>
              <a:spcAft>
                <a:spcPts val="0"/>
              </a:spcAft>
              <a:buClr>
                <a:srgbClr val="3F3F3F"/>
              </a:buClr>
              <a:buSzPts val="1000"/>
              <a:buFont typeface="Lato"/>
              <a:buNone/>
            </a:pPr>
            <a:fld id="{00000000-1234-1234-1234-123412341234}" type="slidenum">
              <a:rPr b="0" i="0" lang="en-US" sz="1000" u="none" cap="none" strike="noStrike">
                <a:solidFill>
                  <a:srgbClr val="3F3F3F"/>
                </a:solidFill>
                <a:latin typeface="Lato"/>
                <a:ea typeface="Lato"/>
                <a:cs typeface="Lato"/>
                <a:sym typeface="Lato"/>
              </a:rPr>
              <a:t>‹#›</a:t>
            </a:fld>
            <a:endParaRPr b="0" i="0" sz="1000" u="none" cap="none" strike="noStrike">
              <a:solidFill>
                <a:srgbClr val="3F3F3F"/>
              </a:solidFill>
              <a:latin typeface="Lato"/>
              <a:ea typeface="Lato"/>
              <a:cs typeface="Lato"/>
              <a:sym typeface="Lato"/>
            </a:endParaRPr>
          </a:p>
        </p:txBody>
      </p:sp>
      <p:pic>
        <p:nvPicPr>
          <p:cNvPr id="485" name="Google Shape;485;p113"/>
          <p:cNvPicPr preferRelativeResize="0"/>
          <p:nvPr/>
        </p:nvPicPr>
        <p:blipFill rotWithShape="1">
          <a:blip r:embed="rId2">
            <a:alphaModFix/>
          </a:blip>
          <a:srcRect b="0" l="0" r="0" t="0"/>
          <a:stretch/>
        </p:blipFill>
        <p:spPr>
          <a:xfrm>
            <a:off x="10629460" y="6375368"/>
            <a:ext cx="1016000" cy="352213"/>
          </a:xfrm>
          <a:prstGeom prst="rect">
            <a:avLst/>
          </a:prstGeom>
          <a:noFill/>
          <a:ln>
            <a:noFill/>
          </a:ln>
        </p:spPr>
      </p:pic>
      <p:pic>
        <p:nvPicPr>
          <p:cNvPr id="486" name="Google Shape;486;p113"/>
          <p:cNvPicPr preferRelativeResize="0"/>
          <p:nvPr/>
        </p:nvPicPr>
        <p:blipFill rotWithShape="1">
          <a:blip r:embed="rId3">
            <a:alphaModFix/>
          </a:blip>
          <a:srcRect b="0" l="-115" r="0" t="0"/>
          <a:stretch/>
        </p:blipFill>
        <p:spPr>
          <a:xfrm>
            <a:off x="6328907" y="847164"/>
            <a:ext cx="8142123" cy="5495715"/>
          </a:xfrm>
          <a:prstGeom prst="rect">
            <a:avLst/>
          </a:prstGeom>
          <a:noFill/>
          <a:ln>
            <a:noFill/>
          </a:ln>
        </p:spPr>
      </p:pic>
      <p:sp>
        <p:nvSpPr>
          <p:cNvPr id="487" name="Google Shape;487;p113"/>
          <p:cNvSpPr/>
          <p:nvPr>
            <p:ph idx="2" type="pic"/>
          </p:nvPr>
        </p:nvSpPr>
        <p:spPr>
          <a:xfrm>
            <a:off x="7806858" y="1405096"/>
            <a:ext cx="5580437" cy="3527160"/>
          </a:xfrm>
          <a:prstGeom prst="rect">
            <a:avLst/>
          </a:prstGeom>
          <a:gradFill>
            <a:gsLst>
              <a:gs pos="0">
                <a:schemeClr val="lt1"/>
              </a:gs>
              <a:gs pos="100000">
                <a:srgbClr val="A5A5A5"/>
              </a:gs>
            </a:gsLst>
            <a:lin ang="8100000" scaled="0"/>
          </a:gradFill>
          <a:ln>
            <a:noFill/>
          </a:ln>
        </p:spPr>
      </p:sp>
      <p:sp>
        <p:nvSpPr>
          <p:cNvPr id="488" name="Google Shape;488;p113"/>
          <p:cNvSpPr txBox="1"/>
          <p:nvPr>
            <p:ph type="title"/>
          </p:nvPr>
        </p:nvSpPr>
        <p:spPr>
          <a:xfrm>
            <a:off x="774700" y="2665715"/>
            <a:ext cx="5201712" cy="1218667"/>
          </a:xfrm>
          <a:prstGeom prst="rect">
            <a:avLst/>
          </a:prstGeom>
          <a:noFill/>
          <a:ln>
            <a:noFill/>
          </a:ln>
        </p:spPr>
        <p:txBody>
          <a:bodyPr anchorCtr="0" anchor="t" bIns="182875" lIns="0" spcFirstLastPara="1" rIns="0" wrap="square" tIns="0">
            <a:spAutoFit/>
          </a:bodyPr>
          <a:lstStyle>
            <a:lvl1pPr lvl="0" algn="l">
              <a:lnSpc>
                <a:spcPct val="90000"/>
              </a:lnSpc>
              <a:spcBef>
                <a:spcPts val="0"/>
              </a:spcBef>
              <a:spcAft>
                <a:spcPts val="0"/>
              </a:spcAft>
              <a:buClr>
                <a:schemeClr val="dk1"/>
              </a:buClr>
              <a:buSzPts val="3733"/>
              <a:buFont typeface="Lato Light"/>
              <a:buNone/>
              <a:defRPr sz="3733"/>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9" name="Google Shape;489;p113"/>
          <p:cNvSpPr txBox="1"/>
          <p:nvPr>
            <p:ph idx="1" type="body"/>
          </p:nvPr>
        </p:nvSpPr>
        <p:spPr>
          <a:xfrm>
            <a:off x="788455" y="3429001"/>
            <a:ext cx="5201712" cy="265287"/>
          </a:xfrm>
          <a:prstGeom prst="rect">
            <a:avLst/>
          </a:prstGeom>
          <a:noFill/>
          <a:ln>
            <a:noFill/>
          </a:ln>
        </p:spPr>
        <p:txBody>
          <a:bodyPr anchorCtr="0" anchor="t" bIns="0" lIns="0" spcFirstLastPara="1" rIns="0" wrap="square" tIns="0">
            <a:spAutoFit/>
          </a:bodyPr>
          <a:lstStyle>
            <a:lvl1pPr indent="-228600" lvl="0" marL="457200" algn="l">
              <a:lnSpc>
                <a:spcPct val="120000"/>
              </a:lnSpc>
              <a:spcBef>
                <a:spcPts val="0"/>
              </a:spcBef>
              <a:spcAft>
                <a:spcPts val="0"/>
              </a:spcAft>
              <a:buSzPts val="1620"/>
              <a:buNone/>
              <a:defRPr/>
            </a:lvl1pPr>
            <a:lvl2pPr indent="-331469" lvl="1" marL="914400" algn="l">
              <a:lnSpc>
                <a:spcPct val="90000"/>
              </a:lnSpc>
              <a:spcBef>
                <a:spcPts val="1067"/>
              </a:spcBef>
              <a:spcAft>
                <a:spcPts val="0"/>
              </a:spcAft>
              <a:buSzPts val="1620"/>
              <a:buChar char="•"/>
              <a:defRPr/>
            </a:lvl2pPr>
            <a:lvl3pPr indent="-331469" lvl="2" marL="1371600" algn="l">
              <a:lnSpc>
                <a:spcPct val="90000"/>
              </a:lnSpc>
              <a:spcBef>
                <a:spcPts val="667"/>
              </a:spcBef>
              <a:spcAft>
                <a:spcPts val="0"/>
              </a:spcAft>
              <a:buSzPts val="1620"/>
              <a:buChar char="•"/>
              <a:defRPr/>
            </a:lvl3pPr>
            <a:lvl4pPr indent="-331469" lvl="3" marL="1828800" algn="l">
              <a:lnSpc>
                <a:spcPct val="90000"/>
              </a:lnSpc>
              <a:spcBef>
                <a:spcPts val="667"/>
              </a:spcBef>
              <a:spcAft>
                <a:spcPts val="0"/>
              </a:spcAft>
              <a:buSzPts val="1620"/>
              <a:buChar char="•"/>
              <a:defRPr/>
            </a:lvl4pPr>
            <a:lvl5pPr indent="-331470" lvl="4" marL="2286000" algn="l">
              <a:lnSpc>
                <a:spcPct val="90000"/>
              </a:lnSpc>
              <a:spcBef>
                <a:spcPts val="667"/>
              </a:spcBef>
              <a:spcAft>
                <a:spcPts val="0"/>
              </a:spcAft>
              <a:buSzPts val="1620"/>
              <a:buChar char="•"/>
              <a:defRPr/>
            </a:lvl5pPr>
            <a:lvl6pPr indent="-342900" lvl="5" marL="2743200" algn="l">
              <a:lnSpc>
                <a:spcPct val="90000"/>
              </a:lnSpc>
              <a:spcBef>
                <a:spcPts val="667"/>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2BG - GradientR - Logo" showMasterSp="0">
  <p:cSld name="Blank - 2BG - GradientR - Logo">
    <p:spTree>
      <p:nvGrpSpPr>
        <p:cNvPr id="490" name="Shape 490"/>
        <p:cNvGrpSpPr/>
        <p:nvPr/>
      </p:nvGrpSpPr>
      <p:grpSpPr>
        <a:xfrm>
          <a:off x="0" y="0"/>
          <a:ext cx="0" cy="0"/>
          <a:chOff x="0" y="0"/>
          <a:chExt cx="0" cy="0"/>
        </a:xfrm>
      </p:grpSpPr>
      <p:pic>
        <p:nvPicPr>
          <p:cNvPr id="491" name="Google Shape;491;p114"/>
          <p:cNvPicPr preferRelativeResize="0"/>
          <p:nvPr/>
        </p:nvPicPr>
        <p:blipFill rotWithShape="1">
          <a:blip r:embed="rId2">
            <a:alphaModFix amt="70000"/>
          </a:blip>
          <a:srcRect b="-11487" l="-17999" r="28928" t="38362"/>
          <a:stretch/>
        </p:blipFill>
        <p:spPr>
          <a:xfrm>
            <a:off x="6946938" y="-1"/>
            <a:ext cx="5245061" cy="4822615"/>
          </a:xfrm>
          <a:prstGeom prst="rect">
            <a:avLst/>
          </a:prstGeom>
          <a:noFill/>
          <a:ln>
            <a:noFill/>
          </a:ln>
        </p:spPr>
      </p:pic>
      <p:pic>
        <p:nvPicPr>
          <p:cNvPr id="492" name="Google Shape;492;p114"/>
          <p:cNvPicPr preferRelativeResize="0"/>
          <p:nvPr/>
        </p:nvPicPr>
        <p:blipFill rotWithShape="1">
          <a:blip r:embed="rId3">
            <a:alphaModFix amt="40000"/>
          </a:blip>
          <a:srcRect b="0" l="0" r="0" t="0"/>
          <a:stretch/>
        </p:blipFill>
        <p:spPr>
          <a:xfrm>
            <a:off x="1" y="5332248"/>
            <a:ext cx="12192001" cy="1525531"/>
          </a:xfrm>
          <a:prstGeom prst="rect">
            <a:avLst/>
          </a:prstGeom>
          <a:noFill/>
          <a:ln>
            <a:noFill/>
          </a:ln>
        </p:spPr>
      </p:pic>
      <p:sp>
        <p:nvSpPr>
          <p:cNvPr id="493" name="Google Shape;493;p114"/>
          <p:cNvSpPr txBox="1"/>
          <p:nvPr/>
        </p:nvSpPr>
        <p:spPr>
          <a:xfrm>
            <a:off x="11645461" y="6455023"/>
            <a:ext cx="343339" cy="165815"/>
          </a:xfrm>
          <a:prstGeom prst="rect">
            <a:avLst/>
          </a:prstGeom>
          <a:noFill/>
          <a:ln>
            <a:noFill/>
          </a:ln>
        </p:spPr>
        <p:txBody>
          <a:bodyPr anchorCtr="0" anchor="t" bIns="0" lIns="60950" spcFirstLastPara="1" rIns="0" wrap="square" tIns="0">
            <a:spAutoFit/>
          </a:bodyPr>
          <a:lstStyle/>
          <a:p>
            <a:pPr indent="0" lvl="0" marL="0" marR="0" rtl="0" algn="l">
              <a:lnSpc>
                <a:spcPct val="100000"/>
              </a:lnSpc>
              <a:spcBef>
                <a:spcPts val="0"/>
              </a:spcBef>
              <a:spcAft>
                <a:spcPts val="0"/>
              </a:spcAft>
              <a:buClr>
                <a:srgbClr val="3F3F3F"/>
              </a:buClr>
              <a:buSzPts val="1000"/>
              <a:buFont typeface="Lato"/>
              <a:buNone/>
            </a:pPr>
            <a:fld id="{00000000-1234-1234-1234-123412341234}" type="slidenum">
              <a:rPr b="0" i="0" lang="en-US" sz="1000" u="none" cap="none" strike="noStrike">
                <a:solidFill>
                  <a:srgbClr val="3F3F3F"/>
                </a:solidFill>
                <a:latin typeface="Lato"/>
                <a:ea typeface="Lato"/>
                <a:cs typeface="Lato"/>
                <a:sym typeface="Lato"/>
              </a:rPr>
              <a:t>‹#›</a:t>
            </a:fld>
            <a:endParaRPr b="0" i="0" sz="1000" u="none" cap="none" strike="noStrike">
              <a:solidFill>
                <a:srgbClr val="3F3F3F"/>
              </a:solidFill>
              <a:latin typeface="Lato"/>
              <a:ea typeface="Lato"/>
              <a:cs typeface="Lato"/>
              <a:sym typeface="Lato"/>
            </a:endParaRPr>
          </a:p>
        </p:txBody>
      </p:sp>
      <p:pic>
        <p:nvPicPr>
          <p:cNvPr id="494" name="Google Shape;494;p114"/>
          <p:cNvPicPr preferRelativeResize="0"/>
          <p:nvPr/>
        </p:nvPicPr>
        <p:blipFill rotWithShape="1">
          <a:blip r:embed="rId4">
            <a:alphaModFix/>
          </a:blip>
          <a:srcRect b="0" l="0" r="0" t="0"/>
          <a:stretch/>
        </p:blipFill>
        <p:spPr>
          <a:xfrm>
            <a:off x="10629460" y="6375368"/>
            <a:ext cx="1016000" cy="352213"/>
          </a:xfrm>
          <a:prstGeom prst="rect">
            <a:avLst/>
          </a:prstGeom>
          <a:noFill/>
          <a:ln>
            <a:noFill/>
          </a:ln>
        </p:spPr>
      </p:pic>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2BG - GradientL - Logo" showMasterSp="0">
  <p:cSld name="Blank - 2BG - GradientL - Logo">
    <p:spTree>
      <p:nvGrpSpPr>
        <p:cNvPr id="495" name="Shape 495"/>
        <p:cNvGrpSpPr/>
        <p:nvPr/>
      </p:nvGrpSpPr>
      <p:grpSpPr>
        <a:xfrm>
          <a:off x="0" y="0"/>
          <a:ext cx="0" cy="0"/>
          <a:chOff x="0" y="0"/>
          <a:chExt cx="0" cy="0"/>
        </a:xfrm>
      </p:grpSpPr>
      <p:pic>
        <p:nvPicPr>
          <p:cNvPr id="496" name="Google Shape;496;p115"/>
          <p:cNvPicPr preferRelativeResize="0"/>
          <p:nvPr/>
        </p:nvPicPr>
        <p:blipFill rotWithShape="1">
          <a:blip r:embed="rId2">
            <a:alphaModFix amt="70000"/>
          </a:blip>
          <a:srcRect b="-11487" l="-17999" r="28928" t="38362"/>
          <a:stretch/>
        </p:blipFill>
        <p:spPr>
          <a:xfrm flipH="1">
            <a:off x="0" y="-1"/>
            <a:ext cx="5245061" cy="4822615"/>
          </a:xfrm>
          <a:prstGeom prst="rect">
            <a:avLst/>
          </a:prstGeom>
          <a:noFill/>
          <a:ln>
            <a:noFill/>
          </a:ln>
        </p:spPr>
      </p:pic>
      <p:pic>
        <p:nvPicPr>
          <p:cNvPr id="497" name="Google Shape;497;p115"/>
          <p:cNvPicPr preferRelativeResize="0"/>
          <p:nvPr/>
        </p:nvPicPr>
        <p:blipFill rotWithShape="1">
          <a:blip r:embed="rId3">
            <a:alphaModFix amt="40000"/>
          </a:blip>
          <a:srcRect b="0" l="0" r="0" t="0"/>
          <a:stretch/>
        </p:blipFill>
        <p:spPr>
          <a:xfrm>
            <a:off x="1" y="5332248"/>
            <a:ext cx="12192001" cy="1525531"/>
          </a:xfrm>
          <a:prstGeom prst="rect">
            <a:avLst/>
          </a:prstGeom>
          <a:noFill/>
          <a:ln>
            <a:noFill/>
          </a:ln>
        </p:spPr>
      </p:pic>
      <p:sp>
        <p:nvSpPr>
          <p:cNvPr id="498" name="Google Shape;498;p115"/>
          <p:cNvSpPr txBox="1"/>
          <p:nvPr/>
        </p:nvSpPr>
        <p:spPr>
          <a:xfrm>
            <a:off x="11645461" y="6455023"/>
            <a:ext cx="343339" cy="165815"/>
          </a:xfrm>
          <a:prstGeom prst="rect">
            <a:avLst/>
          </a:prstGeom>
          <a:noFill/>
          <a:ln>
            <a:noFill/>
          </a:ln>
        </p:spPr>
        <p:txBody>
          <a:bodyPr anchorCtr="0" anchor="t" bIns="0" lIns="60950" spcFirstLastPara="1" rIns="0" wrap="square" tIns="0">
            <a:spAutoFit/>
          </a:bodyPr>
          <a:lstStyle/>
          <a:p>
            <a:pPr indent="0" lvl="0" marL="0" marR="0" rtl="0" algn="l">
              <a:lnSpc>
                <a:spcPct val="100000"/>
              </a:lnSpc>
              <a:spcBef>
                <a:spcPts val="0"/>
              </a:spcBef>
              <a:spcAft>
                <a:spcPts val="0"/>
              </a:spcAft>
              <a:buClr>
                <a:srgbClr val="3F3F3F"/>
              </a:buClr>
              <a:buSzPts val="1000"/>
              <a:buFont typeface="Lato"/>
              <a:buNone/>
            </a:pPr>
            <a:fld id="{00000000-1234-1234-1234-123412341234}" type="slidenum">
              <a:rPr b="0" i="0" lang="en-US" sz="1000" u="none" cap="none" strike="noStrike">
                <a:solidFill>
                  <a:srgbClr val="3F3F3F"/>
                </a:solidFill>
                <a:latin typeface="Lato"/>
                <a:ea typeface="Lato"/>
                <a:cs typeface="Lato"/>
                <a:sym typeface="Lato"/>
              </a:rPr>
              <a:t>‹#›</a:t>
            </a:fld>
            <a:endParaRPr b="0" i="0" sz="1000" u="none" cap="none" strike="noStrike">
              <a:solidFill>
                <a:srgbClr val="3F3F3F"/>
              </a:solidFill>
              <a:latin typeface="Lato"/>
              <a:ea typeface="Lato"/>
              <a:cs typeface="Lato"/>
              <a:sym typeface="Lato"/>
            </a:endParaRPr>
          </a:p>
        </p:txBody>
      </p:sp>
      <p:pic>
        <p:nvPicPr>
          <p:cNvPr id="499" name="Google Shape;499;p115"/>
          <p:cNvPicPr preferRelativeResize="0"/>
          <p:nvPr/>
        </p:nvPicPr>
        <p:blipFill rotWithShape="1">
          <a:blip r:embed="rId4">
            <a:alphaModFix/>
          </a:blip>
          <a:srcRect b="0" l="0" r="0" t="0"/>
          <a:stretch/>
        </p:blipFill>
        <p:spPr>
          <a:xfrm>
            <a:off x="10629460" y="6375368"/>
            <a:ext cx="1016000" cy="352213"/>
          </a:xfrm>
          <a:prstGeom prst="rect">
            <a:avLst/>
          </a:prstGeom>
          <a:noFill/>
          <a:ln>
            <a:noFill/>
          </a:ln>
        </p:spPr>
      </p:pic>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2BG - GradientR" showMasterSp="0">
  <p:cSld name="Blank - 2BG - GradientR">
    <p:spTree>
      <p:nvGrpSpPr>
        <p:cNvPr id="500" name="Shape 500"/>
        <p:cNvGrpSpPr/>
        <p:nvPr/>
      </p:nvGrpSpPr>
      <p:grpSpPr>
        <a:xfrm>
          <a:off x="0" y="0"/>
          <a:ext cx="0" cy="0"/>
          <a:chOff x="0" y="0"/>
          <a:chExt cx="0" cy="0"/>
        </a:xfrm>
      </p:grpSpPr>
      <p:pic>
        <p:nvPicPr>
          <p:cNvPr id="501" name="Google Shape;501;p116"/>
          <p:cNvPicPr preferRelativeResize="0"/>
          <p:nvPr/>
        </p:nvPicPr>
        <p:blipFill rotWithShape="1">
          <a:blip r:embed="rId2">
            <a:alphaModFix amt="70000"/>
          </a:blip>
          <a:srcRect b="-11487" l="-17999" r="28928" t="38362"/>
          <a:stretch/>
        </p:blipFill>
        <p:spPr>
          <a:xfrm>
            <a:off x="6946938" y="-1"/>
            <a:ext cx="5245061" cy="4822615"/>
          </a:xfrm>
          <a:prstGeom prst="rect">
            <a:avLst/>
          </a:prstGeom>
          <a:noFill/>
          <a:ln>
            <a:noFill/>
          </a:ln>
        </p:spPr>
      </p:pic>
      <p:pic>
        <p:nvPicPr>
          <p:cNvPr id="502" name="Google Shape;502;p116"/>
          <p:cNvPicPr preferRelativeResize="0"/>
          <p:nvPr/>
        </p:nvPicPr>
        <p:blipFill rotWithShape="1">
          <a:blip r:embed="rId3">
            <a:alphaModFix amt="40000"/>
          </a:blip>
          <a:srcRect b="0" l="0" r="0" t="0"/>
          <a:stretch/>
        </p:blipFill>
        <p:spPr>
          <a:xfrm>
            <a:off x="1" y="5332248"/>
            <a:ext cx="12192001" cy="1525531"/>
          </a:xfrm>
          <a:prstGeom prst="rect">
            <a:avLst/>
          </a:prstGeom>
          <a:noFill/>
          <a:ln>
            <a:noFill/>
          </a:ln>
        </p:spPr>
      </p:pic>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2BG - GradientL" showMasterSp="0">
  <p:cSld name="Blank - 2BG - GradientL">
    <p:spTree>
      <p:nvGrpSpPr>
        <p:cNvPr id="503" name="Shape 503"/>
        <p:cNvGrpSpPr/>
        <p:nvPr/>
      </p:nvGrpSpPr>
      <p:grpSpPr>
        <a:xfrm>
          <a:off x="0" y="0"/>
          <a:ext cx="0" cy="0"/>
          <a:chOff x="0" y="0"/>
          <a:chExt cx="0" cy="0"/>
        </a:xfrm>
      </p:grpSpPr>
      <p:pic>
        <p:nvPicPr>
          <p:cNvPr id="504" name="Google Shape;504;p117"/>
          <p:cNvPicPr preferRelativeResize="0"/>
          <p:nvPr/>
        </p:nvPicPr>
        <p:blipFill rotWithShape="1">
          <a:blip r:embed="rId2">
            <a:alphaModFix amt="70000"/>
          </a:blip>
          <a:srcRect b="-11487" l="-17999" r="28928" t="38362"/>
          <a:stretch/>
        </p:blipFill>
        <p:spPr>
          <a:xfrm flipH="1">
            <a:off x="0" y="-1"/>
            <a:ext cx="5245061" cy="4822615"/>
          </a:xfrm>
          <a:prstGeom prst="rect">
            <a:avLst/>
          </a:prstGeom>
          <a:noFill/>
          <a:ln>
            <a:noFill/>
          </a:ln>
        </p:spPr>
      </p:pic>
      <p:pic>
        <p:nvPicPr>
          <p:cNvPr id="505" name="Google Shape;505;p117"/>
          <p:cNvPicPr preferRelativeResize="0"/>
          <p:nvPr/>
        </p:nvPicPr>
        <p:blipFill rotWithShape="1">
          <a:blip r:embed="rId3">
            <a:alphaModFix amt="40000"/>
          </a:blip>
          <a:srcRect b="0" l="0" r="0" t="0"/>
          <a:stretch/>
        </p:blipFill>
        <p:spPr>
          <a:xfrm>
            <a:off x="1" y="5332248"/>
            <a:ext cx="12192001" cy="1525531"/>
          </a:xfrm>
          <a:prstGeom prst="rect">
            <a:avLst/>
          </a:prstGeom>
          <a:noFill/>
          <a:ln>
            <a:noFill/>
          </a:ln>
        </p:spPr>
      </p:pic>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BG - GradientR - Logo" showMasterSp="0">
  <p:cSld name="Blank - BG - GradientR - Logo">
    <p:spTree>
      <p:nvGrpSpPr>
        <p:cNvPr id="506" name="Shape 506"/>
        <p:cNvGrpSpPr/>
        <p:nvPr/>
      </p:nvGrpSpPr>
      <p:grpSpPr>
        <a:xfrm>
          <a:off x="0" y="0"/>
          <a:ext cx="0" cy="0"/>
          <a:chOff x="0" y="0"/>
          <a:chExt cx="0" cy="0"/>
        </a:xfrm>
      </p:grpSpPr>
      <p:pic>
        <p:nvPicPr>
          <p:cNvPr id="507" name="Google Shape;507;p118"/>
          <p:cNvPicPr preferRelativeResize="0"/>
          <p:nvPr/>
        </p:nvPicPr>
        <p:blipFill rotWithShape="1">
          <a:blip r:embed="rId2">
            <a:alphaModFix amt="40000"/>
          </a:blip>
          <a:srcRect b="0" l="0" r="0" t="0"/>
          <a:stretch/>
        </p:blipFill>
        <p:spPr>
          <a:xfrm>
            <a:off x="1" y="5332248"/>
            <a:ext cx="12192001" cy="1525531"/>
          </a:xfrm>
          <a:prstGeom prst="rect">
            <a:avLst/>
          </a:prstGeom>
          <a:noFill/>
          <a:ln>
            <a:noFill/>
          </a:ln>
        </p:spPr>
      </p:pic>
      <p:sp>
        <p:nvSpPr>
          <p:cNvPr id="508" name="Google Shape;508;p118"/>
          <p:cNvSpPr txBox="1"/>
          <p:nvPr/>
        </p:nvSpPr>
        <p:spPr>
          <a:xfrm>
            <a:off x="11645461" y="6455023"/>
            <a:ext cx="343339" cy="165815"/>
          </a:xfrm>
          <a:prstGeom prst="rect">
            <a:avLst/>
          </a:prstGeom>
          <a:noFill/>
          <a:ln>
            <a:noFill/>
          </a:ln>
        </p:spPr>
        <p:txBody>
          <a:bodyPr anchorCtr="0" anchor="t" bIns="0" lIns="60950" spcFirstLastPara="1" rIns="0" wrap="square" tIns="0">
            <a:spAutoFit/>
          </a:bodyPr>
          <a:lstStyle/>
          <a:p>
            <a:pPr indent="0" lvl="0" marL="0" marR="0" rtl="0" algn="l">
              <a:lnSpc>
                <a:spcPct val="100000"/>
              </a:lnSpc>
              <a:spcBef>
                <a:spcPts val="0"/>
              </a:spcBef>
              <a:spcAft>
                <a:spcPts val="0"/>
              </a:spcAft>
              <a:buClr>
                <a:srgbClr val="3F3F3F"/>
              </a:buClr>
              <a:buSzPts val="1000"/>
              <a:buFont typeface="Lato"/>
              <a:buNone/>
            </a:pPr>
            <a:fld id="{00000000-1234-1234-1234-123412341234}" type="slidenum">
              <a:rPr b="0" i="0" lang="en-US" sz="1000" u="none" cap="none" strike="noStrike">
                <a:solidFill>
                  <a:srgbClr val="3F3F3F"/>
                </a:solidFill>
                <a:latin typeface="Lato"/>
                <a:ea typeface="Lato"/>
                <a:cs typeface="Lato"/>
                <a:sym typeface="Lato"/>
              </a:rPr>
              <a:t>‹#›</a:t>
            </a:fld>
            <a:endParaRPr b="0" i="0" sz="1000" u="none" cap="none" strike="noStrike">
              <a:solidFill>
                <a:srgbClr val="3F3F3F"/>
              </a:solidFill>
              <a:latin typeface="Lato"/>
              <a:ea typeface="Lato"/>
              <a:cs typeface="Lato"/>
              <a:sym typeface="Lato"/>
            </a:endParaRPr>
          </a:p>
        </p:txBody>
      </p:sp>
      <p:pic>
        <p:nvPicPr>
          <p:cNvPr id="509" name="Google Shape;509;p118"/>
          <p:cNvPicPr preferRelativeResize="0"/>
          <p:nvPr/>
        </p:nvPicPr>
        <p:blipFill rotWithShape="1">
          <a:blip r:embed="rId3">
            <a:alphaModFix/>
          </a:blip>
          <a:srcRect b="0" l="0" r="0" t="0"/>
          <a:stretch/>
        </p:blipFill>
        <p:spPr>
          <a:xfrm>
            <a:off x="10629460" y="6375368"/>
            <a:ext cx="1016000" cy="352213"/>
          </a:xfrm>
          <a:prstGeom prst="rect">
            <a:avLst/>
          </a:prstGeom>
          <a:noFill/>
          <a:ln>
            <a:noFill/>
          </a:ln>
        </p:spPr>
      </p:pic>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BG - GradientL - Logo" showMasterSp="0">
  <p:cSld name="Blank - BG - GradientL - Logo">
    <p:bg>
      <p:bgPr>
        <a:solidFill>
          <a:schemeClr val="lt1"/>
        </a:solidFill>
      </p:bgPr>
    </p:bg>
    <p:spTree>
      <p:nvGrpSpPr>
        <p:cNvPr id="510" name="Shape 510"/>
        <p:cNvGrpSpPr/>
        <p:nvPr/>
      </p:nvGrpSpPr>
      <p:grpSpPr>
        <a:xfrm>
          <a:off x="0" y="0"/>
          <a:ext cx="0" cy="0"/>
          <a:chOff x="0" y="0"/>
          <a:chExt cx="0" cy="0"/>
        </a:xfrm>
      </p:grpSpPr>
      <p:pic>
        <p:nvPicPr>
          <p:cNvPr id="511" name="Google Shape;511;p119"/>
          <p:cNvPicPr preferRelativeResize="0"/>
          <p:nvPr/>
        </p:nvPicPr>
        <p:blipFill rotWithShape="1">
          <a:blip r:embed="rId2">
            <a:alphaModFix amt="40000"/>
          </a:blip>
          <a:srcRect b="0" l="0" r="0" t="0"/>
          <a:stretch/>
        </p:blipFill>
        <p:spPr>
          <a:xfrm>
            <a:off x="1" y="5332248"/>
            <a:ext cx="12192001" cy="1525531"/>
          </a:xfrm>
          <a:prstGeom prst="rect">
            <a:avLst/>
          </a:prstGeom>
          <a:noFill/>
          <a:ln>
            <a:noFill/>
          </a:ln>
        </p:spPr>
      </p:pic>
      <p:sp>
        <p:nvSpPr>
          <p:cNvPr id="512" name="Google Shape;512;p119"/>
          <p:cNvSpPr txBox="1"/>
          <p:nvPr/>
        </p:nvSpPr>
        <p:spPr>
          <a:xfrm>
            <a:off x="11645461" y="6455023"/>
            <a:ext cx="343339" cy="165815"/>
          </a:xfrm>
          <a:prstGeom prst="rect">
            <a:avLst/>
          </a:prstGeom>
          <a:noFill/>
          <a:ln>
            <a:noFill/>
          </a:ln>
        </p:spPr>
        <p:txBody>
          <a:bodyPr anchorCtr="0" anchor="t" bIns="0" lIns="60950" spcFirstLastPara="1" rIns="0" wrap="square" tIns="0">
            <a:spAutoFit/>
          </a:bodyPr>
          <a:lstStyle/>
          <a:p>
            <a:pPr indent="0" lvl="0" marL="0" marR="0" rtl="0" algn="l">
              <a:lnSpc>
                <a:spcPct val="100000"/>
              </a:lnSpc>
              <a:spcBef>
                <a:spcPts val="0"/>
              </a:spcBef>
              <a:spcAft>
                <a:spcPts val="0"/>
              </a:spcAft>
              <a:buClr>
                <a:srgbClr val="3F3F3F"/>
              </a:buClr>
              <a:buSzPts val="1000"/>
              <a:buFont typeface="Lato"/>
              <a:buNone/>
            </a:pPr>
            <a:fld id="{00000000-1234-1234-1234-123412341234}" type="slidenum">
              <a:rPr b="0" i="0" lang="en-US" sz="1000" u="none" cap="none" strike="noStrike">
                <a:solidFill>
                  <a:srgbClr val="3F3F3F"/>
                </a:solidFill>
                <a:latin typeface="Lato"/>
                <a:ea typeface="Lato"/>
                <a:cs typeface="Lato"/>
                <a:sym typeface="Lato"/>
              </a:rPr>
              <a:t>‹#›</a:t>
            </a:fld>
            <a:endParaRPr b="0" i="0" sz="1000" u="none" cap="none" strike="noStrike">
              <a:solidFill>
                <a:srgbClr val="3F3F3F"/>
              </a:solidFill>
              <a:latin typeface="Lato"/>
              <a:ea typeface="Lato"/>
              <a:cs typeface="Lato"/>
              <a:sym typeface="Lato"/>
            </a:endParaRPr>
          </a:p>
        </p:txBody>
      </p:sp>
      <p:pic>
        <p:nvPicPr>
          <p:cNvPr id="513" name="Google Shape;513;p119"/>
          <p:cNvPicPr preferRelativeResize="0"/>
          <p:nvPr/>
        </p:nvPicPr>
        <p:blipFill rotWithShape="1">
          <a:blip r:embed="rId3">
            <a:alphaModFix/>
          </a:blip>
          <a:srcRect b="0" l="0" r="0" t="0"/>
          <a:stretch/>
        </p:blipFill>
        <p:spPr>
          <a:xfrm>
            <a:off x="10629460" y="6375368"/>
            <a:ext cx="1016000" cy="352213"/>
          </a:xfrm>
          <a:prstGeom prst="rect">
            <a:avLst/>
          </a:prstGeom>
          <a:noFill/>
          <a:ln>
            <a:noFill/>
          </a:ln>
        </p:spPr>
      </p:pic>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BG - GradientR" showMasterSp="0">
  <p:cSld name="Blank - BG - GradientR">
    <p:spTree>
      <p:nvGrpSpPr>
        <p:cNvPr id="514" name="Shape 514"/>
        <p:cNvGrpSpPr/>
        <p:nvPr/>
      </p:nvGrpSpPr>
      <p:grpSpPr>
        <a:xfrm>
          <a:off x="0" y="0"/>
          <a:ext cx="0" cy="0"/>
          <a:chOff x="0" y="0"/>
          <a:chExt cx="0" cy="0"/>
        </a:xfrm>
      </p:grpSpPr>
      <p:pic>
        <p:nvPicPr>
          <p:cNvPr id="515" name="Google Shape;515;p120"/>
          <p:cNvPicPr preferRelativeResize="0"/>
          <p:nvPr/>
        </p:nvPicPr>
        <p:blipFill rotWithShape="1">
          <a:blip r:embed="rId2">
            <a:alphaModFix amt="40000"/>
          </a:blip>
          <a:srcRect b="0" l="0" r="0" t="0"/>
          <a:stretch/>
        </p:blipFill>
        <p:spPr>
          <a:xfrm>
            <a:off x="1" y="5332248"/>
            <a:ext cx="12192001" cy="1525531"/>
          </a:xfrm>
          <a:prstGeom prst="rect">
            <a:avLst/>
          </a:prstGeom>
          <a:noFill/>
          <a:ln>
            <a:noFill/>
          </a:ln>
        </p:spPr>
      </p:pic>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BG - GradientL" showMasterSp="0">
  <p:cSld name="Blank - BG - GradientL">
    <p:spTree>
      <p:nvGrpSpPr>
        <p:cNvPr id="516" name="Shape 516"/>
        <p:cNvGrpSpPr/>
        <p:nvPr/>
      </p:nvGrpSpPr>
      <p:grpSpPr>
        <a:xfrm>
          <a:off x="0" y="0"/>
          <a:ext cx="0" cy="0"/>
          <a:chOff x="0" y="0"/>
          <a:chExt cx="0" cy="0"/>
        </a:xfrm>
      </p:grpSpPr>
      <p:pic>
        <p:nvPicPr>
          <p:cNvPr id="517" name="Google Shape;517;p121"/>
          <p:cNvPicPr preferRelativeResize="0"/>
          <p:nvPr/>
        </p:nvPicPr>
        <p:blipFill rotWithShape="1">
          <a:blip r:embed="rId2">
            <a:alphaModFix amt="40000"/>
          </a:blip>
          <a:srcRect b="0" l="0" r="0" t="0"/>
          <a:stretch/>
        </p:blipFill>
        <p:spPr>
          <a:xfrm>
            <a:off x="1" y="5332248"/>
            <a:ext cx="12192001" cy="1525531"/>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Slide" showMasterSp="0">
  <p:cSld name="Divider Slide">
    <p:spTree>
      <p:nvGrpSpPr>
        <p:cNvPr id="46" name="Shape 46"/>
        <p:cNvGrpSpPr/>
        <p:nvPr/>
      </p:nvGrpSpPr>
      <p:grpSpPr>
        <a:xfrm>
          <a:off x="0" y="0"/>
          <a:ext cx="0" cy="0"/>
          <a:chOff x="0" y="0"/>
          <a:chExt cx="0" cy="0"/>
        </a:xfrm>
      </p:grpSpPr>
      <p:pic>
        <p:nvPicPr>
          <p:cNvPr id="47" name="Google Shape;47;p23"/>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48" name="Google Shape;48;p23"/>
          <p:cNvSpPr txBox="1"/>
          <p:nvPr>
            <p:ph type="title"/>
          </p:nvPr>
        </p:nvSpPr>
        <p:spPr>
          <a:xfrm>
            <a:off x="788915" y="3429000"/>
            <a:ext cx="7372951" cy="1514261"/>
          </a:xfrm>
          <a:prstGeom prst="rect">
            <a:avLst/>
          </a:prstGeom>
          <a:noFill/>
          <a:ln>
            <a:noFill/>
          </a:ln>
        </p:spPr>
        <p:txBody>
          <a:bodyPr anchorCtr="0" anchor="t" bIns="182875" lIns="0" spcFirstLastPara="1" rIns="0" wrap="square" tIns="0">
            <a:spAutoFit/>
          </a:bodyPr>
          <a:lstStyle>
            <a:lvl1pPr lvl="0" algn="l">
              <a:lnSpc>
                <a:spcPct val="90000"/>
              </a:lnSpc>
              <a:spcBef>
                <a:spcPts val="0"/>
              </a:spcBef>
              <a:spcAft>
                <a:spcPts val="0"/>
              </a:spcAft>
              <a:buClr>
                <a:schemeClr val="dk1"/>
              </a:buClr>
              <a:buSzPts val="4800"/>
              <a:buFont typeface="Lato Light"/>
              <a:buNone/>
              <a:defRPr sz="48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 name="Google Shape;49;p23"/>
          <p:cNvSpPr txBox="1"/>
          <p:nvPr>
            <p:ph idx="1" type="body"/>
          </p:nvPr>
        </p:nvSpPr>
        <p:spPr>
          <a:xfrm>
            <a:off x="781051" y="4359277"/>
            <a:ext cx="4125383" cy="180627"/>
          </a:xfrm>
          <a:prstGeom prst="rect">
            <a:avLst/>
          </a:prstGeom>
          <a:noFill/>
          <a:ln>
            <a:noFill/>
          </a:ln>
        </p:spPr>
        <p:txBody>
          <a:bodyPr anchorCtr="0" anchor="t" bIns="0" lIns="0" spcFirstLastPara="1" rIns="0" wrap="square" tIns="0">
            <a:spAutoFit/>
          </a:bodyPr>
          <a:lstStyle>
            <a:lvl1pPr indent="-228600" lvl="0" marL="457200" algn="l">
              <a:lnSpc>
                <a:spcPct val="80000"/>
              </a:lnSpc>
              <a:spcBef>
                <a:spcPts val="0"/>
              </a:spcBef>
              <a:spcAft>
                <a:spcPts val="0"/>
              </a:spcAft>
              <a:buSzPts val="1320"/>
              <a:buNone/>
              <a:defRPr b="0" i="0" sz="1467">
                <a:solidFill>
                  <a:srgbClr val="7F7F7F"/>
                </a:solidFill>
                <a:latin typeface="Lato Light"/>
                <a:ea typeface="Lato Light"/>
                <a:cs typeface="Lato Light"/>
                <a:sym typeface="Lato Light"/>
              </a:defRPr>
            </a:lvl1pPr>
            <a:lvl2pPr indent="-228600" lvl="1" marL="914400" algn="l">
              <a:lnSpc>
                <a:spcPct val="120000"/>
              </a:lnSpc>
              <a:spcBef>
                <a:spcPts val="800"/>
              </a:spcBef>
              <a:spcAft>
                <a:spcPts val="0"/>
              </a:spcAft>
              <a:buSzPts val="1440"/>
              <a:buNone/>
              <a:defRPr/>
            </a:lvl2pPr>
            <a:lvl3pPr indent="-228600" lvl="2" marL="1371600" algn="l">
              <a:lnSpc>
                <a:spcPct val="120000"/>
              </a:lnSpc>
              <a:spcBef>
                <a:spcPts val="667"/>
              </a:spcBef>
              <a:spcAft>
                <a:spcPts val="0"/>
              </a:spcAft>
              <a:buSzPts val="1320"/>
              <a:buNone/>
              <a:defRPr/>
            </a:lvl3pPr>
            <a:lvl4pPr indent="-228600" lvl="3" marL="1828800" algn="l">
              <a:lnSpc>
                <a:spcPct val="120000"/>
              </a:lnSpc>
              <a:spcBef>
                <a:spcPts val="667"/>
              </a:spcBef>
              <a:spcAft>
                <a:spcPts val="0"/>
              </a:spcAft>
              <a:buSzPts val="1200"/>
              <a:buNone/>
              <a:defRPr/>
            </a:lvl4pPr>
            <a:lvl5pPr indent="-228600" lvl="4" marL="2286000" algn="l">
              <a:lnSpc>
                <a:spcPct val="120000"/>
              </a:lnSpc>
              <a:spcBef>
                <a:spcPts val="667"/>
              </a:spcBef>
              <a:spcAft>
                <a:spcPts val="0"/>
              </a:spcAft>
              <a:buSzPts val="1080"/>
              <a:buNone/>
              <a:defRPr/>
            </a:lvl5pPr>
            <a:lvl6pPr indent="-342900" lvl="5" marL="2743200" algn="l">
              <a:lnSpc>
                <a:spcPct val="90000"/>
              </a:lnSpc>
              <a:spcBef>
                <a:spcPts val="667"/>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lank" showMasterSp="0">
  <p:cSld name="1_Blank">
    <p:spTree>
      <p:nvGrpSpPr>
        <p:cNvPr id="518" name="Shape 518"/>
        <p:cNvGrpSpPr/>
        <p:nvPr/>
      </p:nvGrpSpPr>
      <p:grpSpPr>
        <a:xfrm>
          <a:off x="0" y="0"/>
          <a:ext cx="0" cy="0"/>
          <a:chOff x="0" y="0"/>
          <a:chExt cx="0" cy="0"/>
        </a:xfrm>
      </p:grpSpPr>
      <p:sp>
        <p:nvSpPr>
          <p:cNvPr id="519" name="Google Shape;519;p122"/>
          <p:cNvSpPr txBox="1"/>
          <p:nvPr/>
        </p:nvSpPr>
        <p:spPr>
          <a:xfrm>
            <a:off x="1852862" y="2307496"/>
            <a:ext cx="8486277" cy="224305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6400"/>
              <a:buFont typeface="Arial"/>
              <a:buNone/>
            </a:pPr>
            <a:r>
              <a:rPr b="0" i="0" lang="en-US" sz="6400" u="none" cap="none" strike="noStrike">
                <a:solidFill>
                  <a:schemeClr val="dk1"/>
                </a:solidFill>
                <a:latin typeface="Lato Light"/>
                <a:ea typeface="Lato Light"/>
                <a:cs typeface="Lato Light"/>
                <a:sym typeface="Lato Light"/>
              </a:rPr>
              <a:t>Delete all Light Mode Layouts after this slide</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 Brand" showMasterSp="0">
  <p:cSld name="1_Title Slide - Brand">
    <p:spTree>
      <p:nvGrpSpPr>
        <p:cNvPr id="520" name="Shape 520"/>
        <p:cNvGrpSpPr/>
        <p:nvPr/>
      </p:nvGrpSpPr>
      <p:grpSpPr>
        <a:xfrm>
          <a:off x="0" y="0"/>
          <a:ext cx="0" cy="0"/>
          <a:chOff x="0" y="0"/>
          <a:chExt cx="0" cy="0"/>
        </a:xfrm>
      </p:grpSpPr>
      <p:pic>
        <p:nvPicPr>
          <p:cNvPr id="521" name="Google Shape;521;p123"/>
          <p:cNvPicPr preferRelativeResize="0"/>
          <p:nvPr/>
        </p:nvPicPr>
        <p:blipFill rotWithShape="1">
          <a:blip r:embed="rId2">
            <a:alphaModFix/>
          </a:blip>
          <a:srcRect b="0" l="0" r="0" t="0"/>
          <a:stretch/>
        </p:blipFill>
        <p:spPr>
          <a:xfrm>
            <a:off x="-1" y="4083285"/>
            <a:ext cx="12191999" cy="2774716"/>
          </a:xfrm>
          <a:prstGeom prst="rect">
            <a:avLst/>
          </a:prstGeom>
          <a:noFill/>
          <a:ln>
            <a:noFill/>
          </a:ln>
        </p:spPr>
      </p:pic>
      <p:pic>
        <p:nvPicPr>
          <p:cNvPr id="522" name="Google Shape;522;p123"/>
          <p:cNvPicPr preferRelativeResize="0"/>
          <p:nvPr/>
        </p:nvPicPr>
        <p:blipFill rotWithShape="1">
          <a:blip r:embed="rId3">
            <a:alphaModFix/>
          </a:blip>
          <a:srcRect b="23881" l="-3539" r="59593" t="3"/>
          <a:stretch/>
        </p:blipFill>
        <p:spPr>
          <a:xfrm>
            <a:off x="10290874" y="448"/>
            <a:ext cx="1901125" cy="6857553"/>
          </a:xfrm>
          <a:prstGeom prst="rect">
            <a:avLst/>
          </a:prstGeom>
          <a:noFill/>
          <a:ln>
            <a:noFill/>
          </a:ln>
        </p:spPr>
      </p:pic>
      <p:sp>
        <p:nvSpPr>
          <p:cNvPr id="523" name="Google Shape;523;p123"/>
          <p:cNvSpPr txBox="1"/>
          <p:nvPr>
            <p:ph idx="1" type="body"/>
          </p:nvPr>
        </p:nvSpPr>
        <p:spPr>
          <a:xfrm>
            <a:off x="790467" y="3168416"/>
            <a:ext cx="3043767" cy="243123"/>
          </a:xfrm>
          <a:prstGeom prst="rect">
            <a:avLst/>
          </a:prstGeom>
          <a:noFill/>
          <a:ln>
            <a:noFill/>
          </a:ln>
        </p:spPr>
        <p:txBody>
          <a:bodyPr anchorCtr="0" anchor="t" bIns="45700" lIns="0" spcFirstLastPara="1" rIns="0" wrap="square" tIns="0">
            <a:spAutoFit/>
          </a:bodyPr>
          <a:lstStyle>
            <a:lvl1pPr indent="-228600" lvl="0" marL="457200" algn="l">
              <a:lnSpc>
                <a:spcPct val="80000"/>
              </a:lnSpc>
              <a:spcBef>
                <a:spcPts val="0"/>
              </a:spcBef>
              <a:spcAft>
                <a:spcPts val="0"/>
              </a:spcAft>
              <a:buSzPts val="1080"/>
              <a:buNone/>
              <a:defRPr b="0" i="0" sz="1600" cap="none">
                <a:solidFill>
                  <a:schemeClr val="lt2"/>
                </a:solidFill>
                <a:latin typeface="Roboto Condensed"/>
                <a:ea typeface="Roboto Condensed"/>
                <a:cs typeface="Roboto Condensed"/>
                <a:sym typeface="Roboto Condensed"/>
              </a:defRPr>
            </a:lvl1pPr>
            <a:lvl2pPr indent="-228600" lvl="1" marL="914400" algn="l">
              <a:lnSpc>
                <a:spcPct val="90000"/>
              </a:lnSpc>
              <a:spcBef>
                <a:spcPts val="800"/>
              </a:spcBef>
              <a:spcAft>
                <a:spcPts val="0"/>
              </a:spcAft>
              <a:buSzPts val="1080"/>
              <a:buNone/>
              <a:defRPr/>
            </a:lvl2pPr>
            <a:lvl3pPr indent="-228600" lvl="2" marL="1371600" algn="l">
              <a:lnSpc>
                <a:spcPct val="90000"/>
              </a:lnSpc>
              <a:spcBef>
                <a:spcPts val="667"/>
              </a:spcBef>
              <a:spcAft>
                <a:spcPts val="0"/>
              </a:spcAft>
              <a:buSzPts val="990"/>
              <a:buNone/>
              <a:defRPr/>
            </a:lvl3pPr>
            <a:lvl4pPr indent="-228600" lvl="3" marL="1828800" algn="l">
              <a:lnSpc>
                <a:spcPct val="90000"/>
              </a:lnSpc>
              <a:spcBef>
                <a:spcPts val="667"/>
              </a:spcBef>
              <a:spcAft>
                <a:spcPts val="0"/>
              </a:spcAft>
              <a:buSzPts val="900"/>
              <a:buNone/>
              <a:defRPr/>
            </a:lvl4pPr>
            <a:lvl5pPr indent="-228600" lvl="4" marL="2286000" algn="l">
              <a:lnSpc>
                <a:spcPct val="90000"/>
              </a:lnSpc>
              <a:spcBef>
                <a:spcPts val="667"/>
              </a:spcBef>
              <a:spcAft>
                <a:spcPts val="0"/>
              </a:spcAft>
              <a:buSzPts val="810"/>
              <a:buNone/>
              <a:defRPr/>
            </a:lvl5pPr>
            <a:lvl6pPr indent="-342900" lvl="5" marL="2743200" algn="l">
              <a:lnSpc>
                <a:spcPct val="90000"/>
              </a:lnSpc>
              <a:spcBef>
                <a:spcPts val="667"/>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4" name="Google Shape;524;p123"/>
          <p:cNvSpPr txBox="1"/>
          <p:nvPr>
            <p:ph type="title"/>
          </p:nvPr>
        </p:nvSpPr>
        <p:spPr>
          <a:xfrm>
            <a:off x="788915" y="3429000"/>
            <a:ext cx="7673768" cy="849458"/>
          </a:xfrm>
          <a:prstGeom prst="rect">
            <a:avLst/>
          </a:prstGeom>
          <a:noFill/>
          <a:ln>
            <a:noFill/>
          </a:ln>
        </p:spPr>
        <p:txBody>
          <a:bodyPr anchorCtr="0" anchor="t" bIns="182875" lIns="0" spcFirstLastPara="1" rIns="0" wrap="square" tIns="0">
            <a:spAutoFit/>
          </a:bodyPr>
          <a:lstStyle>
            <a:lvl1pPr lvl="0" algn="l">
              <a:lnSpc>
                <a:spcPct val="90000"/>
              </a:lnSpc>
              <a:spcBef>
                <a:spcPts val="0"/>
              </a:spcBef>
              <a:spcAft>
                <a:spcPts val="0"/>
              </a:spcAft>
              <a:buClr>
                <a:schemeClr val="dk1"/>
              </a:buClr>
              <a:buSzPts val="3600"/>
              <a:buFont typeface="Lato Light"/>
              <a:buNone/>
              <a:defRPr sz="48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5" name="Google Shape;525;p123"/>
          <p:cNvSpPr txBox="1"/>
          <p:nvPr>
            <p:ph idx="2" type="body"/>
          </p:nvPr>
        </p:nvSpPr>
        <p:spPr>
          <a:xfrm>
            <a:off x="790467" y="4376353"/>
            <a:ext cx="4125383" cy="164148"/>
          </a:xfrm>
          <a:prstGeom prst="rect">
            <a:avLst/>
          </a:prstGeom>
          <a:noFill/>
          <a:ln>
            <a:noFill/>
          </a:ln>
        </p:spPr>
        <p:txBody>
          <a:bodyPr anchorCtr="0" anchor="t" bIns="0" lIns="0" spcFirstLastPara="1" rIns="0" wrap="square" tIns="0">
            <a:spAutoFit/>
          </a:bodyPr>
          <a:lstStyle>
            <a:lvl1pPr indent="-228600" lvl="0" marL="457200" algn="l">
              <a:lnSpc>
                <a:spcPct val="80000"/>
              </a:lnSpc>
              <a:spcBef>
                <a:spcPts val="0"/>
              </a:spcBef>
              <a:spcAft>
                <a:spcPts val="0"/>
              </a:spcAft>
              <a:buSzPts val="900"/>
              <a:buNone/>
              <a:defRPr b="0" i="0" sz="1333">
                <a:solidFill>
                  <a:srgbClr val="7F7F7F"/>
                </a:solidFill>
                <a:latin typeface="Lato Light"/>
                <a:ea typeface="Lato Light"/>
                <a:cs typeface="Lato Light"/>
                <a:sym typeface="Lato Light"/>
              </a:defRPr>
            </a:lvl1pPr>
            <a:lvl2pPr indent="-228600" lvl="1" marL="914400" algn="l">
              <a:lnSpc>
                <a:spcPct val="90000"/>
              </a:lnSpc>
              <a:spcBef>
                <a:spcPts val="800"/>
              </a:spcBef>
              <a:spcAft>
                <a:spcPts val="0"/>
              </a:spcAft>
              <a:buSzPts val="1080"/>
              <a:buNone/>
              <a:defRPr/>
            </a:lvl2pPr>
            <a:lvl3pPr indent="-228600" lvl="2" marL="1371600" algn="l">
              <a:lnSpc>
                <a:spcPct val="90000"/>
              </a:lnSpc>
              <a:spcBef>
                <a:spcPts val="667"/>
              </a:spcBef>
              <a:spcAft>
                <a:spcPts val="0"/>
              </a:spcAft>
              <a:buSzPts val="990"/>
              <a:buNone/>
              <a:defRPr/>
            </a:lvl3pPr>
            <a:lvl4pPr indent="-228600" lvl="3" marL="1828800" algn="l">
              <a:lnSpc>
                <a:spcPct val="90000"/>
              </a:lnSpc>
              <a:spcBef>
                <a:spcPts val="667"/>
              </a:spcBef>
              <a:spcAft>
                <a:spcPts val="0"/>
              </a:spcAft>
              <a:buSzPts val="900"/>
              <a:buNone/>
              <a:defRPr/>
            </a:lvl4pPr>
            <a:lvl5pPr indent="-228600" lvl="4" marL="2286000" algn="l">
              <a:lnSpc>
                <a:spcPct val="90000"/>
              </a:lnSpc>
              <a:spcBef>
                <a:spcPts val="667"/>
              </a:spcBef>
              <a:spcAft>
                <a:spcPts val="0"/>
              </a:spcAft>
              <a:buSzPts val="810"/>
              <a:buNone/>
              <a:defRPr/>
            </a:lvl5pPr>
            <a:lvl6pPr indent="-342900" lvl="5" marL="2743200" algn="l">
              <a:lnSpc>
                <a:spcPct val="90000"/>
              </a:lnSpc>
              <a:spcBef>
                <a:spcPts val="667"/>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526" name="Google Shape;526;p123"/>
          <p:cNvPicPr preferRelativeResize="0"/>
          <p:nvPr/>
        </p:nvPicPr>
        <p:blipFill rotWithShape="1">
          <a:blip r:embed="rId4">
            <a:alphaModFix/>
          </a:blip>
          <a:srcRect b="0" l="0" r="0" t="0"/>
          <a:stretch/>
        </p:blipFill>
        <p:spPr>
          <a:xfrm>
            <a:off x="655131" y="551106"/>
            <a:ext cx="1828800" cy="622997"/>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Slide - Custom" showMasterSp="0">
  <p:cSld name="Divider Slide - Custom">
    <p:spTree>
      <p:nvGrpSpPr>
        <p:cNvPr id="50" name="Shape 50"/>
        <p:cNvGrpSpPr/>
        <p:nvPr/>
      </p:nvGrpSpPr>
      <p:grpSpPr>
        <a:xfrm>
          <a:off x="0" y="0"/>
          <a:ext cx="0" cy="0"/>
          <a:chOff x="0" y="0"/>
          <a:chExt cx="0" cy="0"/>
        </a:xfrm>
      </p:grpSpPr>
      <p:sp>
        <p:nvSpPr>
          <p:cNvPr id="51" name="Google Shape;51;p24"/>
          <p:cNvSpPr/>
          <p:nvPr>
            <p:ph idx="2" type="pic"/>
          </p:nvPr>
        </p:nvSpPr>
        <p:spPr>
          <a:xfrm>
            <a:off x="0" y="0"/>
            <a:ext cx="12192000" cy="6858000"/>
          </a:xfrm>
          <a:prstGeom prst="rect">
            <a:avLst/>
          </a:prstGeom>
          <a:gradFill>
            <a:gsLst>
              <a:gs pos="0">
                <a:srgbClr val="FFFFFF"/>
              </a:gs>
              <a:gs pos="100000">
                <a:srgbClr val="ADADAD"/>
              </a:gs>
            </a:gsLst>
            <a:lin ang="8100000" scaled="0"/>
          </a:gradFill>
          <a:ln>
            <a:noFill/>
          </a:ln>
        </p:spPr>
      </p:sp>
      <p:sp>
        <p:nvSpPr>
          <p:cNvPr id="52" name="Google Shape;52;p24"/>
          <p:cNvSpPr txBox="1"/>
          <p:nvPr>
            <p:ph type="title"/>
          </p:nvPr>
        </p:nvSpPr>
        <p:spPr>
          <a:xfrm>
            <a:off x="788915" y="3429000"/>
            <a:ext cx="7372951" cy="1514261"/>
          </a:xfrm>
          <a:prstGeom prst="rect">
            <a:avLst/>
          </a:prstGeom>
          <a:noFill/>
          <a:ln>
            <a:noFill/>
          </a:ln>
        </p:spPr>
        <p:txBody>
          <a:bodyPr anchorCtr="0" anchor="t" bIns="182875" lIns="0" spcFirstLastPara="1" rIns="0" wrap="square" tIns="0">
            <a:spAutoFit/>
          </a:bodyPr>
          <a:lstStyle>
            <a:lvl1pPr lvl="0" algn="l">
              <a:lnSpc>
                <a:spcPct val="90000"/>
              </a:lnSpc>
              <a:spcBef>
                <a:spcPts val="0"/>
              </a:spcBef>
              <a:spcAft>
                <a:spcPts val="0"/>
              </a:spcAft>
              <a:buClr>
                <a:schemeClr val="dk1"/>
              </a:buClr>
              <a:buSzPts val="4800"/>
              <a:buFont typeface="Lato Light"/>
              <a:buNone/>
              <a:defRPr sz="48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24"/>
          <p:cNvSpPr txBox="1"/>
          <p:nvPr>
            <p:ph idx="1" type="body"/>
          </p:nvPr>
        </p:nvSpPr>
        <p:spPr>
          <a:xfrm>
            <a:off x="781051" y="4359277"/>
            <a:ext cx="4125383" cy="180627"/>
          </a:xfrm>
          <a:prstGeom prst="rect">
            <a:avLst/>
          </a:prstGeom>
          <a:noFill/>
          <a:ln>
            <a:noFill/>
          </a:ln>
        </p:spPr>
        <p:txBody>
          <a:bodyPr anchorCtr="0" anchor="t" bIns="0" lIns="0" spcFirstLastPara="1" rIns="0" wrap="square" tIns="0">
            <a:spAutoFit/>
          </a:bodyPr>
          <a:lstStyle>
            <a:lvl1pPr indent="-228600" lvl="0" marL="457200" algn="l">
              <a:lnSpc>
                <a:spcPct val="80000"/>
              </a:lnSpc>
              <a:spcBef>
                <a:spcPts val="0"/>
              </a:spcBef>
              <a:spcAft>
                <a:spcPts val="0"/>
              </a:spcAft>
              <a:buSzPts val="1320"/>
              <a:buNone/>
              <a:defRPr b="0" i="0" sz="1467">
                <a:solidFill>
                  <a:srgbClr val="7F7F7F"/>
                </a:solidFill>
                <a:latin typeface="Lato Light"/>
                <a:ea typeface="Lato Light"/>
                <a:cs typeface="Lato Light"/>
                <a:sym typeface="Lato Light"/>
              </a:defRPr>
            </a:lvl1pPr>
            <a:lvl2pPr indent="-228600" lvl="1" marL="914400" algn="l">
              <a:lnSpc>
                <a:spcPct val="120000"/>
              </a:lnSpc>
              <a:spcBef>
                <a:spcPts val="800"/>
              </a:spcBef>
              <a:spcAft>
                <a:spcPts val="0"/>
              </a:spcAft>
              <a:buSzPts val="1440"/>
              <a:buNone/>
              <a:defRPr/>
            </a:lvl2pPr>
            <a:lvl3pPr indent="-228600" lvl="2" marL="1371600" algn="l">
              <a:lnSpc>
                <a:spcPct val="120000"/>
              </a:lnSpc>
              <a:spcBef>
                <a:spcPts val="667"/>
              </a:spcBef>
              <a:spcAft>
                <a:spcPts val="0"/>
              </a:spcAft>
              <a:buSzPts val="1320"/>
              <a:buNone/>
              <a:defRPr/>
            </a:lvl3pPr>
            <a:lvl4pPr indent="-228600" lvl="3" marL="1828800" algn="l">
              <a:lnSpc>
                <a:spcPct val="120000"/>
              </a:lnSpc>
              <a:spcBef>
                <a:spcPts val="667"/>
              </a:spcBef>
              <a:spcAft>
                <a:spcPts val="0"/>
              </a:spcAft>
              <a:buSzPts val="1200"/>
              <a:buNone/>
              <a:defRPr/>
            </a:lvl4pPr>
            <a:lvl5pPr indent="-228600" lvl="4" marL="2286000" algn="l">
              <a:lnSpc>
                <a:spcPct val="120000"/>
              </a:lnSpc>
              <a:spcBef>
                <a:spcPts val="667"/>
              </a:spcBef>
              <a:spcAft>
                <a:spcPts val="0"/>
              </a:spcAft>
              <a:buSzPts val="1080"/>
              <a:buNone/>
              <a:defRPr/>
            </a:lvl5pPr>
            <a:lvl6pPr indent="-342900" lvl="5" marL="2743200" algn="l">
              <a:lnSpc>
                <a:spcPct val="90000"/>
              </a:lnSpc>
              <a:spcBef>
                <a:spcPts val="667"/>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39.xml"/><Relationship Id="rId42" Type="http://schemas.openxmlformats.org/officeDocument/2006/relationships/slideLayout" Target="../slideLayouts/slideLayout41.xml"/><Relationship Id="rId41" Type="http://schemas.openxmlformats.org/officeDocument/2006/relationships/slideLayout" Target="../slideLayouts/slideLayout40.xml"/><Relationship Id="rId44" Type="http://schemas.openxmlformats.org/officeDocument/2006/relationships/slideLayout" Target="../slideLayouts/slideLayout43.xml"/><Relationship Id="rId43" Type="http://schemas.openxmlformats.org/officeDocument/2006/relationships/slideLayout" Target="../slideLayouts/slideLayout42.xml"/><Relationship Id="rId46" Type="http://schemas.openxmlformats.org/officeDocument/2006/relationships/slideLayout" Target="../slideLayouts/slideLayout45.xml"/><Relationship Id="rId45" Type="http://schemas.openxmlformats.org/officeDocument/2006/relationships/slideLayout" Target="../slideLayouts/slideLayout44.xml"/><Relationship Id="rId1" Type="http://schemas.openxmlformats.org/officeDocument/2006/relationships/image" Target="../media/image2.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48" Type="http://schemas.openxmlformats.org/officeDocument/2006/relationships/slideLayout" Target="../slideLayouts/slideLayout47.xml"/><Relationship Id="rId47" Type="http://schemas.openxmlformats.org/officeDocument/2006/relationships/slideLayout" Target="../slideLayouts/slideLayout46.xml"/><Relationship Id="rId49" Type="http://schemas.openxmlformats.org/officeDocument/2006/relationships/slideLayout" Target="../slideLayouts/slideLayout4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31" Type="http://schemas.openxmlformats.org/officeDocument/2006/relationships/slideLayout" Target="../slideLayouts/slideLayout30.xml"/><Relationship Id="rId30" Type="http://schemas.openxmlformats.org/officeDocument/2006/relationships/slideLayout" Target="../slideLayouts/slideLayout29.xml"/><Relationship Id="rId33" Type="http://schemas.openxmlformats.org/officeDocument/2006/relationships/slideLayout" Target="../slideLayouts/slideLayout32.xml"/><Relationship Id="rId32" Type="http://schemas.openxmlformats.org/officeDocument/2006/relationships/slideLayout" Target="../slideLayouts/slideLayout31.xml"/><Relationship Id="rId35" Type="http://schemas.openxmlformats.org/officeDocument/2006/relationships/slideLayout" Target="../slideLayouts/slideLayout34.xml"/><Relationship Id="rId34" Type="http://schemas.openxmlformats.org/officeDocument/2006/relationships/slideLayout" Target="../slideLayouts/slideLayout33.xml"/><Relationship Id="rId37" Type="http://schemas.openxmlformats.org/officeDocument/2006/relationships/slideLayout" Target="../slideLayouts/slideLayout36.xml"/><Relationship Id="rId36" Type="http://schemas.openxmlformats.org/officeDocument/2006/relationships/slideLayout" Target="../slideLayouts/slideLayout35.xml"/><Relationship Id="rId39" Type="http://schemas.openxmlformats.org/officeDocument/2006/relationships/slideLayout" Target="../slideLayouts/slideLayout38.xml"/><Relationship Id="rId38" Type="http://schemas.openxmlformats.org/officeDocument/2006/relationships/slideLayout" Target="../slideLayouts/slideLayout37.xml"/><Relationship Id="rId20" Type="http://schemas.openxmlformats.org/officeDocument/2006/relationships/slideLayout" Target="../slideLayouts/slideLayout19.xml"/><Relationship Id="rId22" Type="http://schemas.openxmlformats.org/officeDocument/2006/relationships/slideLayout" Target="../slideLayouts/slideLayout21.xml"/><Relationship Id="rId21" Type="http://schemas.openxmlformats.org/officeDocument/2006/relationships/slideLayout" Target="../slideLayouts/slideLayout20.xml"/><Relationship Id="rId24" Type="http://schemas.openxmlformats.org/officeDocument/2006/relationships/slideLayout" Target="../slideLayouts/slideLayout23.xml"/><Relationship Id="rId23" Type="http://schemas.openxmlformats.org/officeDocument/2006/relationships/slideLayout" Target="../slideLayouts/slideLayout22.xml"/><Relationship Id="rId26" Type="http://schemas.openxmlformats.org/officeDocument/2006/relationships/slideLayout" Target="../slideLayouts/slideLayout25.xml"/><Relationship Id="rId25" Type="http://schemas.openxmlformats.org/officeDocument/2006/relationships/slideLayout" Target="../slideLayouts/slideLayout24.xml"/><Relationship Id="rId28" Type="http://schemas.openxmlformats.org/officeDocument/2006/relationships/slideLayout" Target="../slideLayouts/slideLayout27.xml"/><Relationship Id="rId27" Type="http://schemas.openxmlformats.org/officeDocument/2006/relationships/slideLayout" Target="../slideLayouts/slideLayout26.xml"/><Relationship Id="rId29" Type="http://schemas.openxmlformats.org/officeDocument/2006/relationships/slideLayout" Target="../slideLayouts/slideLayout28.xml"/><Relationship Id="rId50" Type="http://schemas.openxmlformats.org/officeDocument/2006/relationships/theme" Target="../theme/theme1.xml"/><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19" Type="http://schemas.openxmlformats.org/officeDocument/2006/relationships/slideLayout" Target="../slideLayouts/slideLayout18.xml"/><Relationship Id="rId18" Type="http://schemas.openxmlformats.org/officeDocument/2006/relationships/slideLayout" Target="../slideLayouts/slideLayout17.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25.png"/><Relationship Id="rId2" Type="http://schemas.openxmlformats.org/officeDocument/2006/relationships/slideLayout" Target="../slideLayouts/slideLayout49.xml"/><Relationship Id="rId3" Type="http://schemas.openxmlformats.org/officeDocument/2006/relationships/slideLayout" Target="../slideLayouts/slideLayout50.xml"/><Relationship Id="rId4" Type="http://schemas.openxmlformats.org/officeDocument/2006/relationships/slideLayout" Target="../slideLayouts/slideLayout51.xml"/><Relationship Id="rId9" Type="http://schemas.openxmlformats.org/officeDocument/2006/relationships/slideLayout" Target="../slideLayouts/slideLayout56.xml"/><Relationship Id="rId5" Type="http://schemas.openxmlformats.org/officeDocument/2006/relationships/slideLayout" Target="../slideLayouts/slideLayout52.xml"/><Relationship Id="rId6" Type="http://schemas.openxmlformats.org/officeDocument/2006/relationships/slideLayout" Target="../slideLayouts/slideLayout53.xml"/><Relationship Id="rId7" Type="http://schemas.openxmlformats.org/officeDocument/2006/relationships/slideLayout" Target="../slideLayouts/slideLayout54.xml"/><Relationship Id="rId8" Type="http://schemas.openxmlformats.org/officeDocument/2006/relationships/slideLayout" Target="../slideLayouts/slideLayout55.xml"/><Relationship Id="rId31" Type="http://schemas.openxmlformats.org/officeDocument/2006/relationships/slideLayout" Target="../slideLayouts/slideLayout78.xml"/><Relationship Id="rId30" Type="http://schemas.openxmlformats.org/officeDocument/2006/relationships/slideLayout" Target="../slideLayouts/slideLayout77.xml"/><Relationship Id="rId33" Type="http://schemas.openxmlformats.org/officeDocument/2006/relationships/slideLayout" Target="../slideLayouts/slideLayout80.xml"/><Relationship Id="rId32" Type="http://schemas.openxmlformats.org/officeDocument/2006/relationships/slideLayout" Target="../slideLayouts/slideLayout79.xml"/><Relationship Id="rId35" Type="http://schemas.openxmlformats.org/officeDocument/2006/relationships/theme" Target="../theme/theme3.xml"/><Relationship Id="rId34" Type="http://schemas.openxmlformats.org/officeDocument/2006/relationships/slideLayout" Target="../slideLayouts/slideLayout81.xml"/><Relationship Id="rId20" Type="http://schemas.openxmlformats.org/officeDocument/2006/relationships/slideLayout" Target="../slideLayouts/slideLayout67.xml"/><Relationship Id="rId22" Type="http://schemas.openxmlformats.org/officeDocument/2006/relationships/slideLayout" Target="../slideLayouts/slideLayout69.xml"/><Relationship Id="rId21" Type="http://schemas.openxmlformats.org/officeDocument/2006/relationships/slideLayout" Target="../slideLayouts/slideLayout68.xml"/><Relationship Id="rId24" Type="http://schemas.openxmlformats.org/officeDocument/2006/relationships/slideLayout" Target="../slideLayouts/slideLayout71.xml"/><Relationship Id="rId23" Type="http://schemas.openxmlformats.org/officeDocument/2006/relationships/slideLayout" Target="../slideLayouts/slideLayout70.xml"/><Relationship Id="rId26" Type="http://schemas.openxmlformats.org/officeDocument/2006/relationships/slideLayout" Target="../slideLayouts/slideLayout73.xml"/><Relationship Id="rId25" Type="http://schemas.openxmlformats.org/officeDocument/2006/relationships/slideLayout" Target="../slideLayouts/slideLayout72.xml"/><Relationship Id="rId28" Type="http://schemas.openxmlformats.org/officeDocument/2006/relationships/slideLayout" Target="../slideLayouts/slideLayout75.xml"/><Relationship Id="rId27" Type="http://schemas.openxmlformats.org/officeDocument/2006/relationships/slideLayout" Target="../slideLayouts/slideLayout74.xml"/><Relationship Id="rId29" Type="http://schemas.openxmlformats.org/officeDocument/2006/relationships/slideLayout" Target="../slideLayouts/slideLayout76.xml"/><Relationship Id="rId11" Type="http://schemas.openxmlformats.org/officeDocument/2006/relationships/slideLayout" Target="../slideLayouts/slideLayout58.xml"/><Relationship Id="rId10" Type="http://schemas.openxmlformats.org/officeDocument/2006/relationships/slideLayout" Target="../slideLayouts/slideLayout57.xml"/><Relationship Id="rId13" Type="http://schemas.openxmlformats.org/officeDocument/2006/relationships/slideLayout" Target="../slideLayouts/slideLayout60.xml"/><Relationship Id="rId12" Type="http://schemas.openxmlformats.org/officeDocument/2006/relationships/slideLayout" Target="../slideLayouts/slideLayout59.xml"/><Relationship Id="rId15" Type="http://schemas.openxmlformats.org/officeDocument/2006/relationships/slideLayout" Target="../slideLayouts/slideLayout62.xml"/><Relationship Id="rId14" Type="http://schemas.openxmlformats.org/officeDocument/2006/relationships/slideLayout" Target="../slideLayouts/slideLayout61.xml"/><Relationship Id="rId17" Type="http://schemas.openxmlformats.org/officeDocument/2006/relationships/slideLayout" Target="../slideLayouts/slideLayout64.xml"/><Relationship Id="rId16" Type="http://schemas.openxmlformats.org/officeDocument/2006/relationships/slideLayout" Target="../slideLayouts/slideLayout63.xml"/><Relationship Id="rId19" Type="http://schemas.openxmlformats.org/officeDocument/2006/relationships/slideLayout" Target="../slideLayouts/slideLayout66.xml"/><Relationship Id="rId18" Type="http://schemas.openxmlformats.org/officeDocument/2006/relationships/slideLayout" Target="../slideLayouts/slideLayout65.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0"/>
          <p:cNvSpPr txBox="1"/>
          <p:nvPr>
            <p:ph type="title"/>
          </p:nvPr>
        </p:nvSpPr>
        <p:spPr>
          <a:xfrm>
            <a:off x="783167" y="685800"/>
            <a:ext cx="10625667" cy="701667"/>
          </a:xfrm>
          <a:prstGeom prst="rect">
            <a:avLst/>
          </a:prstGeom>
          <a:noFill/>
          <a:ln>
            <a:noFill/>
          </a:ln>
        </p:spPr>
        <p:txBody>
          <a:bodyPr anchorCtr="0" anchor="t" bIns="182875" lIns="0" spcFirstLastPara="1" rIns="0" wrap="square" tIns="0">
            <a:spAutoFit/>
          </a:bodyPr>
          <a:lstStyle>
            <a:lvl1pPr lvl="0" marR="0" rtl="0" algn="l">
              <a:lnSpc>
                <a:spcPct val="90000"/>
              </a:lnSpc>
              <a:spcBef>
                <a:spcPts val="0"/>
              </a:spcBef>
              <a:spcAft>
                <a:spcPts val="0"/>
              </a:spcAft>
              <a:buClr>
                <a:schemeClr val="dk1"/>
              </a:buClr>
              <a:buSzPts val="3733"/>
              <a:buFont typeface="Lato Light"/>
              <a:buNone/>
              <a:defRPr b="0" i="0" sz="3733" u="none" cap="none" strike="noStrike">
                <a:solidFill>
                  <a:schemeClr val="dk1"/>
                </a:solidFill>
                <a:latin typeface="Lato Light"/>
                <a:ea typeface="Lato Light"/>
                <a:cs typeface="Lato Light"/>
                <a:sym typeface="Lato Light"/>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10"/>
          <p:cNvSpPr txBox="1"/>
          <p:nvPr/>
        </p:nvSpPr>
        <p:spPr>
          <a:xfrm>
            <a:off x="11645461" y="6455023"/>
            <a:ext cx="343339" cy="165815"/>
          </a:xfrm>
          <a:prstGeom prst="rect">
            <a:avLst/>
          </a:prstGeom>
          <a:noFill/>
          <a:ln>
            <a:noFill/>
          </a:ln>
        </p:spPr>
        <p:txBody>
          <a:bodyPr anchorCtr="0" anchor="t" bIns="0" lIns="60950" spcFirstLastPara="1" rIns="0" wrap="square" tIns="0">
            <a:spAutoFit/>
          </a:bodyPr>
          <a:lstStyle/>
          <a:p>
            <a:pPr indent="0" lvl="0" marL="0" marR="0" rtl="0" algn="l">
              <a:lnSpc>
                <a:spcPct val="100000"/>
              </a:lnSpc>
              <a:spcBef>
                <a:spcPts val="0"/>
              </a:spcBef>
              <a:spcAft>
                <a:spcPts val="0"/>
              </a:spcAft>
              <a:buClr>
                <a:srgbClr val="3F3F3F"/>
              </a:buClr>
              <a:buSzPts val="1000"/>
              <a:buFont typeface="Lato"/>
              <a:buNone/>
            </a:pPr>
            <a:fld id="{00000000-1234-1234-1234-123412341234}" type="slidenum">
              <a:rPr b="0" i="0" lang="en-US" sz="1000" u="none" cap="none" strike="noStrike">
                <a:solidFill>
                  <a:srgbClr val="3F3F3F"/>
                </a:solidFill>
                <a:latin typeface="Lato"/>
                <a:ea typeface="Lato"/>
                <a:cs typeface="Lato"/>
                <a:sym typeface="Lato"/>
              </a:rPr>
              <a:t>‹#›</a:t>
            </a:fld>
            <a:endParaRPr b="0" i="0" sz="1000" u="none" cap="none" strike="noStrike">
              <a:solidFill>
                <a:srgbClr val="3F3F3F"/>
              </a:solidFill>
              <a:latin typeface="Lato"/>
              <a:ea typeface="Lato"/>
              <a:cs typeface="Lato"/>
              <a:sym typeface="Lato"/>
            </a:endParaRPr>
          </a:p>
        </p:txBody>
      </p:sp>
      <p:pic>
        <p:nvPicPr>
          <p:cNvPr id="12" name="Google Shape;12;p10"/>
          <p:cNvPicPr preferRelativeResize="0"/>
          <p:nvPr/>
        </p:nvPicPr>
        <p:blipFill rotWithShape="1">
          <a:blip r:embed="rId1">
            <a:alphaModFix/>
          </a:blip>
          <a:srcRect b="0" l="0" r="0" t="0"/>
          <a:stretch/>
        </p:blipFill>
        <p:spPr>
          <a:xfrm>
            <a:off x="10629460" y="6374745"/>
            <a:ext cx="1016000" cy="353463"/>
          </a:xfrm>
          <a:prstGeom prst="rect">
            <a:avLst/>
          </a:prstGeom>
          <a:noFill/>
          <a:ln>
            <a:noFill/>
          </a:ln>
        </p:spPr>
      </p:pic>
      <p:sp>
        <p:nvSpPr>
          <p:cNvPr id="13" name="Google Shape;13;p10"/>
          <p:cNvSpPr txBox="1"/>
          <p:nvPr>
            <p:ph idx="1" type="body"/>
          </p:nvPr>
        </p:nvSpPr>
        <p:spPr>
          <a:xfrm>
            <a:off x="783167" y="1468137"/>
            <a:ext cx="10629901" cy="1717330"/>
          </a:xfrm>
          <a:prstGeom prst="rect">
            <a:avLst/>
          </a:prstGeom>
          <a:noFill/>
          <a:ln>
            <a:noFill/>
          </a:ln>
        </p:spPr>
        <p:txBody>
          <a:bodyPr anchorCtr="0" anchor="t" bIns="0" lIns="0" spcFirstLastPara="1" rIns="0" wrap="square" tIns="0">
            <a:spAutoFit/>
          </a:bodyPr>
          <a:lstStyle>
            <a:lvl1pPr indent="-228600" lvl="0" marL="457200" marR="0" rtl="0" algn="l">
              <a:lnSpc>
                <a:spcPct val="120000"/>
              </a:lnSpc>
              <a:spcBef>
                <a:spcPts val="0"/>
              </a:spcBef>
              <a:spcAft>
                <a:spcPts val="0"/>
              </a:spcAft>
              <a:buClr>
                <a:schemeClr val="dk2"/>
              </a:buClr>
              <a:buSzPts val="1440"/>
              <a:buFont typeface="Arial"/>
              <a:buNone/>
              <a:defRPr b="0" i="0" sz="1600" u="none" cap="none" strike="noStrike">
                <a:solidFill>
                  <a:srgbClr val="3F3F3F"/>
                </a:solidFill>
                <a:latin typeface="Lato Light"/>
                <a:ea typeface="Lato Light"/>
                <a:cs typeface="Lato Light"/>
                <a:sym typeface="Lato Light"/>
              </a:defRPr>
            </a:lvl1pPr>
            <a:lvl2pPr indent="-320040" lvl="1" marL="914400" marR="0" rtl="0" algn="l">
              <a:lnSpc>
                <a:spcPct val="120000"/>
              </a:lnSpc>
              <a:spcBef>
                <a:spcPts val="1067"/>
              </a:spcBef>
              <a:spcAft>
                <a:spcPts val="0"/>
              </a:spcAft>
              <a:buClr>
                <a:schemeClr val="dk2"/>
              </a:buClr>
              <a:buSzPts val="1440"/>
              <a:buFont typeface="Arial"/>
              <a:buChar char="•"/>
              <a:defRPr b="0" i="0" sz="1600" u="none" cap="none" strike="noStrike">
                <a:solidFill>
                  <a:srgbClr val="3F3F3F"/>
                </a:solidFill>
                <a:latin typeface="Lato Light"/>
                <a:ea typeface="Lato Light"/>
                <a:cs typeface="Lato Light"/>
                <a:sym typeface="Lato Light"/>
              </a:defRPr>
            </a:lvl2pPr>
            <a:lvl3pPr indent="-312419" lvl="2" marL="1371600" marR="0" rtl="0" algn="l">
              <a:lnSpc>
                <a:spcPct val="120000"/>
              </a:lnSpc>
              <a:spcBef>
                <a:spcPts val="667"/>
              </a:spcBef>
              <a:spcAft>
                <a:spcPts val="0"/>
              </a:spcAft>
              <a:buClr>
                <a:schemeClr val="dk2"/>
              </a:buClr>
              <a:buSzPts val="1320"/>
              <a:buFont typeface="Arial"/>
              <a:buChar char="•"/>
              <a:defRPr b="0" i="0" sz="1467" u="none" cap="none" strike="noStrike">
                <a:solidFill>
                  <a:srgbClr val="3F3F3F"/>
                </a:solidFill>
                <a:latin typeface="Lato Light"/>
                <a:ea typeface="Lato Light"/>
                <a:cs typeface="Lato Light"/>
                <a:sym typeface="Lato Light"/>
              </a:defRPr>
            </a:lvl3pPr>
            <a:lvl4pPr indent="-304800" lvl="3" marL="1828800" marR="0" rtl="0" algn="l">
              <a:lnSpc>
                <a:spcPct val="120000"/>
              </a:lnSpc>
              <a:spcBef>
                <a:spcPts val="667"/>
              </a:spcBef>
              <a:spcAft>
                <a:spcPts val="0"/>
              </a:spcAft>
              <a:buClr>
                <a:schemeClr val="dk2"/>
              </a:buClr>
              <a:buSzPts val="1200"/>
              <a:buFont typeface="Arial"/>
              <a:buChar char="•"/>
              <a:defRPr b="0" i="0" sz="1333" u="none" cap="none" strike="noStrike">
                <a:solidFill>
                  <a:srgbClr val="3F3F3F"/>
                </a:solidFill>
                <a:latin typeface="Lato Light"/>
                <a:ea typeface="Lato Light"/>
                <a:cs typeface="Lato Light"/>
                <a:sym typeface="Lato Light"/>
              </a:defRPr>
            </a:lvl4pPr>
            <a:lvl5pPr indent="-297179" lvl="4" marL="2286000" marR="0" rtl="0" algn="l">
              <a:lnSpc>
                <a:spcPct val="120000"/>
              </a:lnSpc>
              <a:spcBef>
                <a:spcPts val="667"/>
              </a:spcBef>
              <a:spcAft>
                <a:spcPts val="0"/>
              </a:spcAft>
              <a:buClr>
                <a:schemeClr val="dk2"/>
              </a:buClr>
              <a:buSzPts val="1080"/>
              <a:buFont typeface="Arial"/>
              <a:buChar char="•"/>
              <a:defRPr b="0" i="0" sz="1200" u="none" cap="none" strike="noStrike">
                <a:solidFill>
                  <a:srgbClr val="3F3F3F"/>
                </a:solidFill>
                <a:latin typeface="Lato Light"/>
                <a:ea typeface="Lato Light"/>
                <a:cs typeface="Lato Light"/>
                <a:sym typeface="Lato Light"/>
              </a:defRPr>
            </a:lvl5pPr>
            <a:lvl6pPr indent="-342900" lvl="5" marL="2743200" marR="0" rtl="0" algn="l">
              <a:lnSpc>
                <a:spcPct val="90000"/>
              </a:lnSpc>
              <a:spcBef>
                <a:spcPts val="667"/>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9pPr>
          </a:lstStyle>
          <a:p/>
        </p:txBody>
      </p:sp>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432">
          <p15:clr>
            <a:srgbClr val="F26B43"/>
          </p15:clr>
        </p15:guide>
        <p15:guide id="2" pos="493">
          <p15:clr>
            <a:srgbClr val="F26B43"/>
          </p15:clr>
        </p15:guide>
        <p15:guide id="3" orient="horz" pos="3888">
          <p15:clr>
            <a:srgbClr val="F26B43"/>
          </p15:clr>
        </p15:guide>
        <p15:guide id="4" pos="7189">
          <p15:clr>
            <a:srgbClr val="F26B43"/>
          </p15:clr>
        </p15:guide>
        <p15:guide id="5" pos="1043">
          <p15:clr>
            <a:srgbClr val="F26B43"/>
          </p15:clr>
        </p15:guide>
        <p15:guide id="6" pos="1172">
          <p15:clr>
            <a:srgbClr val="F26B43"/>
          </p15:clr>
        </p15:guide>
        <p15:guide id="7" pos="1725">
          <p15:clr>
            <a:srgbClr val="F26B43"/>
          </p15:clr>
        </p15:guide>
        <p15:guide id="8" pos="1856">
          <p15:clr>
            <a:srgbClr val="F26B43"/>
          </p15:clr>
        </p15:guide>
        <p15:guide id="9" pos="2409">
          <p15:clr>
            <a:srgbClr val="F26B43"/>
          </p15:clr>
        </p15:guide>
        <p15:guide id="10" pos="2536">
          <p15:clr>
            <a:srgbClr val="F26B43"/>
          </p15:clr>
        </p15:guide>
        <p15:guide id="11" pos="3093">
          <p15:clr>
            <a:srgbClr val="F26B43"/>
          </p15:clr>
        </p15:guide>
        <p15:guide id="12" pos="3220">
          <p15:clr>
            <a:srgbClr val="F26B43"/>
          </p15:clr>
        </p15:guide>
        <p15:guide id="13" pos="3773">
          <p15:clr>
            <a:srgbClr val="F26B43"/>
          </p15:clr>
        </p15:guide>
        <p15:guide id="14" pos="3904">
          <p15:clr>
            <a:srgbClr val="F26B43"/>
          </p15:clr>
        </p15:guide>
        <p15:guide id="15" pos="4457">
          <p15:clr>
            <a:srgbClr val="F26B43"/>
          </p15:clr>
        </p15:guide>
        <p15:guide id="16" pos="4584">
          <p15:clr>
            <a:srgbClr val="F26B43"/>
          </p15:clr>
        </p15:guide>
        <p15:guide id="17" pos="5141">
          <p15:clr>
            <a:srgbClr val="F26B43"/>
          </p15:clr>
        </p15:guide>
        <p15:guide id="18" pos="5268">
          <p15:clr>
            <a:srgbClr val="F26B43"/>
          </p15:clr>
        </p15:guide>
        <p15:guide id="19" pos="5821">
          <p15:clr>
            <a:srgbClr val="F26B43"/>
          </p15:clr>
        </p15:guide>
        <p15:guide id="20" pos="5951">
          <p15:clr>
            <a:srgbClr val="F26B43"/>
          </p15:clr>
        </p15:guide>
        <p15:guide id="21" pos="6505">
          <p15:clr>
            <a:srgbClr val="F26B43"/>
          </p15:clr>
        </p15:guide>
        <p15:guide id="22" pos="6632">
          <p15:clr>
            <a:srgbClr val="F26B43"/>
          </p15:clr>
        </p15:guide>
        <p15:guide id="23" orient="horz" pos="2160">
          <p15:clr>
            <a:srgbClr val="F26B43"/>
          </p15:clr>
        </p15:guide>
        <p15:guide id="24" orient="horz" pos="3024">
          <p15:clr>
            <a:srgbClr val="F26B43"/>
          </p15:clr>
        </p15:guide>
        <p15:guide id="25" orient="horz" pos="1296">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0" name="Shape 330"/>
        <p:cNvGrpSpPr/>
        <p:nvPr/>
      </p:nvGrpSpPr>
      <p:grpSpPr>
        <a:xfrm>
          <a:off x="0" y="0"/>
          <a:ext cx="0" cy="0"/>
          <a:chOff x="0" y="0"/>
          <a:chExt cx="0" cy="0"/>
        </a:xfrm>
      </p:grpSpPr>
      <p:sp>
        <p:nvSpPr>
          <p:cNvPr id="331" name="Google Shape;331;p18"/>
          <p:cNvSpPr txBox="1"/>
          <p:nvPr>
            <p:ph type="title"/>
          </p:nvPr>
        </p:nvSpPr>
        <p:spPr>
          <a:xfrm>
            <a:off x="783167" y="685800"/>
            <a:ext cx="10625667" cy="701667"/>
          </a:xfrm>
          <a:prstGeom prst="rect">
            <a:avLst/>
          </a:prstGeom>
          <a:noFill/>
          <a:ln>
            <a:noFill/>
          </a:ln>
        </p:spPr>
        <p:txBody>
          <a:bodyPr anchorCtr="0" anchor="t" bIns="182875" lIns="0" spcFirstLastPara="1" rIns="0" wrap="square" tIns="0">
            <a:spAutoFit/>
          </a:bodyPr>
          <a:lstStyle>
            <a:lvl1pPr lvl="0" marR="0" rtl="0" algn="l">
              <a:lnSpc>
                <a:spcPct val="90000"/>
              </a:lnSpc>
              <a:spcBef>
                <a:spcPts val="0"/>
              </a:spcBef>
              <a:spcAft>
                <a:spcPts val="0"/>
              </a:spcAft>
              <a:buClr>
                <a:schemeClr val="dk1"/>
              </a:buClr>
              <a:buSzPts val="3733"/>
              <a:buFont typeface="Lato Light"/>
              <a:buNone/>
              <a:defRPr b="0" i="0" sz="3733" u="none" cap="none" strike="noStrike">
                <a:solidFill>
                  <a:schemeClr val="dk1"/>
                </a:solidFill>
                <a:latin typeface="Lato Light"/>
                <a:ea typeface="Lato Light"/>
                <a:cs typeface="Lato Light"/>
                <a:sym typeface="Lato Light"/>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332" name="Google Shape;332;p18"/>
          <p:cNvSpPr txBox="1"/>
          <p:nvPr/>
        </p:nvSpPr>
        <p:spPr>
          <a:xfrm>
            <a:off x="11645461" y="6455023"/>
            <a:ext cx="343339" cy="165815"/>
          </a:xfrm>
          <a:prstGeom prst="rect">
            <a:avLst/>
          </a:prstGeom>
          <a:noFill/>
          <a:ln>
            <a:noFill/>
          </a:ln>
        </p:spPr>
        <p:txBody>
          <a:bodyPr anchorCtr="0" anchor="t" bIns="0" lIns="60950" spcFirstLastPara="1" rIns="0" wrap="square" tIns="0">
            <a:spAutoFit/>
          </a:bodyPr>
          <a:lstStyle/>
          <a:p>
            <a:pPr indent="0" lvl="0" marL="0" marR="0" rtl="0" algn="l">
              <a:lnSpc>
                <a:spcPct val="100000"/>
              </a:lnSpc>
              <a:spcBef>
                <a:spcPts val="0"/>
              </a:spcBef>
              <a:spcAft>
                <a:spcPts val="0"/>
              </a:spcAft>
              <a:buClr>
                <a:srgbClr val="3F3F3F"/>
              </a:buClr>
              <a:buSzPts val="1000"/>
              <a:buFont typeface="Lato"/>
              <a:buNone/>
            </a:pPr>
            <a:fld id="{00000000-1234-1234-1234-123412341234}" type="slidenum">
              <a:rPr b="0" i="0" lang="en-US" sz="1000" u="none" cap="none" strike="noStrike">
                <a:solidFill>
                  <a:srgbClr val="3F3F3F"/>
                </a:solidFill>
                <a:latin typeface="Lato"/>
                <a:ea typeface="Lato"/>
                <a:cs typeface="Lato"/>
                <a:sym typeface="Lato"/>
              </a:rPr>
              <a:t>‹#›</a:t>
            </a:fld>
            <a:endParaRPr b="0" i="0" sz="1000" u="none" cap="none" strike="noStrike">
              <a:solidFill>
                <a:srgbClr val="3F3F3F"/>
              </a:solidFill>
              <a:latin typeface="Lato"/>
              <a:ea typeface="Lato"/>
              <a:cs typeface="Lato"/>
              <a:sym typeface="Lato"/>
            </a:endParaRPr>
          </a:p>
        </p:txBody>
      </p:sp>
      <p:pic>
        <p:nvPicPr>
          <p:cNvPr id="333" name="Google Shape;333;p18"/>
          <p:cNvPicPr preferRelativeResize="0"/>
          <p:nvPr/>
        </p:nvPicPr>
        <p:blipFill rotWithShape="1">
          <a:blip r:embed="rId1">
            <a:alphaModFix/>
          </a:blip>
          <a:srcRect b="0" l="0" r="0" t="0"/>
          <a:stretch/>
        </p:blipFill>
        <p:spPr>
          <a:xfrm>
            <a:off x="10629460" y="6375368"/>
            <a:ext cx="1016000" cy="352213"/>
          </a:xfrm>
          <a:prstGeom prst="rect">
            <a:avLst/>
          </a:prstGeom>
          <a:noFill/>
          <a:ln>
            <a:noFill/>
          </a:ln>
        </p:spPr>
      </p:pic>
      <p:sp>
        <p:nvSpPr>
          <p:cNvPr id="334" name="Google Shape;334;p18"/>
          <p:cNvSpPr txBox="1"/>
          <p:nvPr>
            <p:ph idx="1" type="body"/>
          </p:nvPr>
        </p:nvSpPr>
        <p:spPr>
          <a:xfrm>
            <a:off x="783167" y="1468137"/>
            <a:ext cx="10629901" cy="1481431"/>
          </a:xfrm>
          <a:prstGeom prst="rect">
            <a:avLst/>
          </a:prstGeom>
          <a:noFill/>
          <a:ln>
            <a:noFill/>
          </a:ln>
        </p:spPr>
        <p:txBody>
          <a:bodyPr anchorCtr="0" anchor="t" bIns="0" lIns="0" spcFirstLastPara="1" rIns="0" wrap="square" tIns="0">
            <a:spAutoFit/>
          </a:bodyPr>
          <a:lstStyle>
            <a:lvl1pPr indent="-228600" lvl="0" marL="457200" marR="0" rtl="0" algn="l">
              <a:lnSpc>
                <a:spcPct val="120000"/>
              </a:lnSpc>
              <a:spcBef>
                <a:spcPts val="0"/>
              </a:spcBef>
              <a:spcAft>
                <a:spcPts val="0"/>
              </a:spcAft>
              <a:buClr>
                <a:schemeClr val="dk2"/>
              </a:buClr>
              <a:buSzPts val="1440"/>
              <a:buFont typeface="Arial"/>
              <a:buNone/>
              <a:defRPr b="0" i="0" sz="1600" u="none" cap="none" strike="noStrike">
                <a:solidFill>
                  <a:srgbClr val="3F3F3F"/>
                </a:solidFill>
                <a:latin typeface="Lato Light"/>
                <a:ea typeface="Lato Light"/>
                <a:cs typeface="Lato Light"/>
                <a:sym typeface="Lato Light"/>
              </a:defRPr>
            </a:lvl1pPr>
            <a:lvl2pPr indent="-320040" lvl="1" marL="914400" marR="0" rtl="0" algn="l">
              <a:lnSpc>
                <a:spcPct val="90000"/>
              </a:lnSpc>
              <a:spcBef>
                <a:spcPts val="1067"/>
              </a:spcBef>
              <a:spcAft>
                <a:spcPts val="0"/>
              </a:spcAft>
              <a:buClr>
                <a:schemeClr val="dk2"/>
              </a:buClr>
              <a:buSzPts val="1440"/>
              <a:buFont typeface="Arial"/>
              <a:buChar char="•"/>
              <a:defRPr b="0" i="0" sz="1600" u="none" cap="none" strike="noStrike">
                <a:solidFill>
                  <a:srgbClr val="3F3F3F"/>
                </a:solidFill>
                <a:latin typeface="Lato Light"/>
                <a:ea typeface="Lato Light"/>
                <a:cs typeface="Lato Light"/>
                <a:sym typeface="Lato Light"/>
              </a:defRPr>
            </a:lvl2pPr>
            <a:lvl3pPr indent="-312419" lvl="2" marL="1371600" marR="0" rtl="0" algn="l">
              <a:lnSpc>
                <a:spcPct val="90000"/>
              </a:lnSpc>
              <a:spcBef>
                <a:spcPts val="667"/>
              </a:spcBef>
              <a:spcAft>
                <a:spcPts val="0"/>
              </a:spcAft>
              <a:buClr>
                <a:schemeClr val="dk2"/>
              </a:buClr>
              <a:buSzPts val="1320"/>
              <a:buFont typeface="Arial"/>
              <a:buChar char="•"/>
              <a:defRPr b="0" i="0" sz="1467" u="none" cap="none" strike="noStrike">
                <a:solidFill>
                  <a:srgbClr val="3F3F3F"/>
                </a:solidFill>
                <a:latin typeface="Lato Light"/>
                <a:ea typeface="Lato Light"/>
                <a:cs typeface="Lato Light"/>
                <a:sym typeface="Lato Light"/>
              </a:defRPr>
            </a:lvl3pPr>
            <a:lvl4pPr indent="-304800" lvl="3" marL="1828800" marR="0" rtl="0" algn="l">
              <a:lnSpc>
                <a:spcPct val="90000"/>
              </a:lnSpc>
              <a:spcBef>
                <a:spcPts val="667"/>
              </a:spcBef>
              <a:spcAft>
                <a:spcPts val="0"/>
              </a:spcAft>
              <a:buClr>
                <a:schemeClr val="dk2"/>
              </a:buClr>
              <a:buSzPts val="1200"/>
              <a:buFont typeface="Arial"/>
              <a:buChar char="•"/>
              <a:defRPr b="0" i="0" sz="1333" u="none" cap="none" strike="noStrike">
                <a:solidFill>
                  <a:srgbClr val="3F3F3F"/>
                </a:solidFill>
                <a:latin typeface="Lato Light"/>
                <a:ea typeface="Lato Light"/>
                <a:cs typeface="Lato Light"/>
                <a:sym typeface="Lato Light"/>
              </a:defRPr>
            </a:lvl4pPr>
            <a:lvl5pPr indent="-297179" lvl="4" marL="2286000" marR="0" rtl="0" algn="l">
              <a:lnSpc>
                <a:spcPct val="90000"/>
              </a:lnSpc>
              <a:spcBef>
                <a:spcPts val="667"/>
              </a:spcBef>
              <a:spcAft>
                <a:spcPts val="0"/>
              </a:spcAft>
              <a:buClr>
                <a:schemeClr val="dk2"/>
              </a:buClr>
              <a:buSzPts val="1080"/>
              <a:buFont typeface="Arial"/>
              <a:buChar char="•"/>
              <a:defRPr b="0" i="0" sz="1200" u="none" cap="none" strike="noStrike">
                <a:solidFill>
                  <a:srgbClr val="3F3F3F"/>
                </a:solidFill>
                <a:latin typeface="Lato Light"/>
                <a:ea typeface="Lato Light"/>
                <a:cs typeface="Lato Light"/>
                <a:sym typeface="Lato Light"/>
              </a:defRPr>
            </a:lvl5pPr>
            <a:lvl6pPr indent="-342900" lvl="5" marL="2743200" marR="0" rtl="0" algn="l">
              <a:lnSpc>
                <a:spcPct val="90000"/>
              </a:lnSpc>
              <a:spcBef>
                <a:spcPts val="667"/>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9pPr>
          </a:lstStyle>
          <a:p/>
        </p:txBody>
      </p:sp>
    </p:spTree>
  </p:cSld>
  <p:clrMap accent1="accent1" accent2="accent2" accent3="accent3" accent4="accent4" accent5="accent5" accent6="accent6" bg1="lt1" bg2="dk2" tx1="dk1" tx2="lt2" folHlink="folHlink" hlink="hlink"/>
  <p:sldLayoutIdLst>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 id="2147483712" r:id="rId16"/>
    <p:sldLayoutId id="2147483713" r:id="rId17"/>
    <p:sldLayoutId id="2147483714" r:id="rId18"/>
    <p:sldLayoutId id="2147483715" r:id="rId19"/>
    <p:sldLayoutId id="2147483716" r:id="rId20"/>
    <p:sldLayoutId id="2147483717" r:id="rId21"/>
    <p:sldLayoutId id="2147483718" r:id="rId22"/>
    <p:sldLayoutId id="2147483719" r:id="rId23"/>
    <p:sldLayoutId id="2147483720" r:id="rId24"/>
    <p:sldLayoutId id="2147483721" r:id="rId25"/>
    <p:sldLayoutId id="2147483722" r:id="rId26"/>
    <p:sldLayoutId id="2147483723" r:id="rId27"/>
    <p:sldLayoutId id="2147483724" r:id="rId28"/>
    <p:sldLayoutId id="2147483725" r:id="rId29"/>
    <p:sldLayoutId id="2147483726" r:id="rId30"/>
    <p:sldLayoutId id="2147483727" r:id="rId31"/>
    <p:sldLayoutId id="2147483728" r:id="rId32"/>
    <p:sldLayoutId id="2147483729" r:id="rId33"/>
    <p:sldLayoutId id="2147483730" r:id="rId3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432">
          <p15:clr>
            <a:srgbClr val="F26B43"/>
          </p15:clr>
        </p15:guide>
        <p15:guide id="2" pos="493">
          <p15:clr>
            <a:srgbClr val="F26B43"/>
          </p15:clr>
        </p15:guide>
        <p15:guide id="3" orient="horz" pos="3888">
          <p15:clr>
            <a:srgbClr val="F26B43"/>
          </p15:clr>
        </p15:guide>
        <p15:guide id="4" pos="7189">
          <p15:clr>
            <a:srgbClr val="F26B43"/>
          </p15:clr>
        </p15:guide>
        <p15:guide id="5" pos="1043">
          <p15:clr>
            <a:srgbClr val="F26B43"/>
          </p15:clr>
        </p15:guide>
        <p15:guide id="6" pos="1172">
          <p15:clr>
            <a:srgbClr val="F26B43"/>
          </p15:clr>
        </p15:guide>
        <p15:guide id="7" pos="1725">
          <p15:clr>
            <a:srgbClr val="F26B43"/>
          </p15:clr>
        </p15:guide>
        <p15:guide id="8" pos="1856">
          <p15:clr>
            <a:srgbClr val="F26B43"/>
          </p15:clr>
        </p15:guide>
        <p15:guide id="9" pos="2409">
          <p15:clr>
            <a:srgbClr val="F26B43"/>
          </p15:clr>
        </p15:guide>
        <p15:guide id="10" pos="2536">
          <p15:clr>
            <a:srgbClr val="F26B43"/>
          </p15:clr>
        </p15:guide>
        <p15:guide id="11" pos="3093">
          <p15:clr>
            <a:srgbClr val="F26B43"/>
          </p15:clr>
        </p15:guide>
        <p15:guide id="12" pos="3220">
          <p15:clr>
            <a:srgbClr val="F26B43"/>
          </p15:clr>
        </p15:guide>
        <p15:guide id="13" pos="3773">
          <p15:clr>
            <a:srgbClr val="F26B43"/>
          </p15:clr>
        </p15:guide>
        <p15:guide id="14" pos="3904">
          <p15:clr>
            <a:srgbClr val="F26B43"/>
          </p15:clr>
        </p15:guide>
        <p15:guide id="15" pos="4457">
          <p15:clr>
            <a:srgbClr val="F26B43"/>
          </p15:clr>
        </p15:guide>
        <p15:guide id="16" pos="4584">
          <p15:clr>
            <a:srgbClr val="F26B43"/>
          </p15:clr>
        </p15:guide>
        <p15:guide id="17" pos="5141">
          <p15:clr>
            <a:srgbClr val="F26B43"/>
          </p15:clr>
        </p15:guide>
        <p15:guide id="18" pos="5268">
          <p15:clr>
            <a:srgbClr val="F26B43"/>
          </p15:clr>
        </p15:guide>
        <p15:guide id="19" pos="5821">
          <p15:clr>
            <a:srgbClr val="F26B43"/>
          </p15:clr>
        </p15:guide>
        <p15:guide id="20" pos="5951">
          <p15:clr>
            <a:srgbClr val="F26B43"/>
          </p15:clr>
        </p15:guide>
        <p15:guide id="21" pos="6505">
          <p15:clr>
            <a:srgbClr val="F26B43"/>
          </p15:clr>
        </p15:guide>
        <p15:guide id="22" pos="6632">
          <p15:clr>
            <a:srgbClr val="F26B43"/>
          </p15:clr>
        </p15:guide>
        <p15:guide id="23" orient="horz" pos="2160">
          <p15:clr>
            <a:srgbClr val="F26B43"/>
          </p15:clr>
        </p15:guide>
        <p15:guide id="24" orient="horz" pos="3024">
          <p15:clr>
            <a:srgbClr val="F26B43"/>
          </p15:clr>
        </p15:guide>
        <p15:guide id="25" orient="horz" pos="1296">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8.png"/><Relationship Id="rId4" Type="http://schemas.openxmlformats.org/officeDocument/2006/relationships/image" Target="../media/image31.png"/><Relationship Id="rId5" Type="http://schemas.openxmlformats.org/officeDocument/2006/relationships/image" Target="../media/image5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4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38.png"/><Relationship Id="rId4" Type="http://schemas.openxmlformats.org/officeDocument/2006/relationships/image" Target="../media/image4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4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4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49.gif"/><Relationship Id="rId4" Type="http://schemas.openxmlformats.org/officeDocument/2006/relationships/image" Target="../media/image4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5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62.png"/><Relationship Id="rId4" Type="http://schemas.openxmlformats.org/officeDocument/2006/relationships/image" Target="../media/image5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7.xml"/><Relationship Id="rId3" Type="http://schemas.openxmlformats.org/officeDocument/2006/relationships/image" Target="../media/image55.png"/><Relationship Id="rId4" Type="http://schemas.openxmlformats.org/officeDocument/2006/relationships/hyperlink" Target="https://kahoot.com/"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5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6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image" Target="../media/image44.jpg"/><Relationship Id="rId4" Type="http://schemas.openxmlformats.org/officeDocument/2006/relationships/image" Target="../media/image35.png"/><Relationship Id="rId5" Type="http://schemas.openxmlformats.org/officeDocument/2006/relationships/image" Target="../media/image64.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20.xml"/><Relationship Id="rId3" Type="http://schemas.openxmlformats.org/officeDocument/2006/relationships/image" Target="../media/image6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21.xml"/><Relationship Id="rId3" Type="http://schemas.openxmlformats.org/officeDocument/2006/relationships/image" Target="../media/image57.png"/><Relationship Id="rId4" Type="http://schemas.openxmlformats.org/officeDocument/2006/relationships/image" Target="../media/image5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3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47.png"/><Relationship Id="rId4" Type="http://schemas.openxmlformats.org/officeDocument/2006/relationships/image" Target="../media/image4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39.png"/><Relationship Id="rId4" Type="http://schemas.openxmlformats.org/officeDocument/2006/relationships/image" Target="../media/image6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5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54.png"/><Relationship Id="rId4" Type="http://schemas.openxmlformats.org/officeDocument/2006/relationships/image" Target="../media/image4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0" name="Shape 530"/>
        <p:cNvGrpSpPr/>
        <p:nvPr/>
      </p:nvGrpSpPr>
      <p:grpSpPr>
        <a:xfrm>
          <a:off x="0" y="0"/>
          <a:ext cx="0" cy="0"/>
          <a:chOff x="0" y="0"/>
          <a:chExt cx="0" cy="0"/>
        </a:xfrm>
      </p:grpSpPr>
      <p:pic>
        <p:nvPicPr>
          <p:cNvPr id="531" name="Google Shape;531;p1"/>
          <p:cNvPicPr preferRelativeResize="0"/>
          <p:nvPr/>
        </p:nvPicPr>
        <p:blipFill rotWithShape="1">
          <a:blip r:embed="rId3">
            <a:alphaModFix/>
          </a:blip>
          <a:srcRect b="0" l="0" r="0" t="0"/>
          <a:stretch/>
        </p:blipFill>
        <p:spPr>
          <a:xfrm>
            <a:off x="2" y="-80503"/>
            <a:ext cx="12369999" cy="7133308"/>
          </a:xfrm>
          <a:prstGeom prst="rect">
            <a:avLst/>
          </a:prstGeom>
          <a:noFill/>
          <a:ln>
            <a:noFill/>
          </a:ln>
        </p:spPr>
      </p:pic>
      <p:sp>
        <p:nvSpPr>
          <p:cNvPr id="532" name="Google Shape;532;p1"/>
          <p:cNvSpPr txBox="1"/>
          <p:nvPr>
            <p:ph idx="2" type="body"/>
          </p:nvPr>
        </p:nvSpPr>
        <p:spPr>
          <a:xfrm>
            <a:off x="824335" y="5334761"/>
            <a:ext cx="4125383" cy="196977"/>
          </a:xfrm>
          <a:prstGeom prst="rect">
            <a:avLst/>
          </a:prstGeom>
          <a:noFill/>
          <a:ln>
            <a:noFill/>
          </a:ln>
        </p:spPr>
        <p:txBody>
          <a:bodyPr anchorCtr="0" anchor="t" bIns="0" lIns="0" spcFirstLastPara="1" rIns="0" wrap="square" tIns="0">
            <a:spAutoFit/>
          </a:bodyPr>
          <a:lstStyle/>
          <a:p>
            <a:pPr indent="0" lvl="0" marL="0" rtl="0" algn="l">
              <a:lnSpc>
                <a:spcPct val="80000"/>
              </a:lnSpc>
              <a:spcBef>
                <a:spcPts val="0"/>
              </a:spcBef>
              <a:spcAft>
                <a:spcPts val="0"/>
              </a:spcAft>
              <a:buSzPts val="900"/>
              <a:buNone/>
            </a:pPr>
            <a:r>
              <a:rPr lang="en-US" sz="1600">
                <a:solidFill>
                  <a:schemeClr val="lt1"/>
                </a:solidFill>
              </a:rPr>
              <a:t>May</a:t>
            </a:r>
            <a:r>
              <a:rPr lang="en-US" sz="1600">
                <a:solidFill>
                  <a:schemeClr val="lt1"/>
                </a:solidFill>
              </a:rPr>
              <a:t>, 2023</a:t>
            </a:r>
            <a:endParaRPr sz="1600">
              <a:solidFill>
                <a:schemeClr val="lt1"/>
              </a:solidFill>
            </a:endParaRPr>
          </a:p>
        </p:txBody>
      </p:sp>
      <p:pic>
        <p:nvPicPr>
          <p:cNvPr id="533" name="Google Shape;533;p1"/>
          <p:cNvPicPr preferRelativeResize="0"/>
          <p:nvPr/>
        </p:nvPicPr>
        <p:blipFill rotWithShape="1">
          <a:blip r:embed="rId4">
            <a:alphaModFix/>
          </a:blip>
          <a:srcRect b="0" l="0" r="0" t="0"/>
          <a:stretch/>
        </p:blipFill>
        <p:spPr>
          <a:xfrm>
            <a:off x="641773" y="758952"/>
            <a:ext cx="2016083" cy="695645"/>
          </a:xfrm>
          <a:prstGeom prst="rect">
            <a:avLst/>
          </a:prstGeom>
          <a:noFill/>
          <a:ln>
            <a:noFill/>
          </a:ln>
        </p:spPr>
      </p:pic>
      <p:sp>
        <p:nvSpPr>
          <p:cNvPr id="534" name="Google Shape;534;p1"/>
          <p:cNvSpPr txBox="1"/>
          <p:nvPr/>
        </p:nvSpPr>
        <p:spPr>
          <a:xfrm>
            <a:off x="825202" y="2501925"/>
            <a:ext cx="5479500" cy="260700"/>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chemeClr val="dk2"/>
              </a:buClr>
              <a:buSzPts val="1440"/>
              <a:buFont typeface="Arial"/>
              <a:buNone/>
            </a:pPr>
            <a:r>
              <a:rPr b="0" i="0" lang="en-US" sz="1600" u="none" cap="none" strike="noStrike">
                <a:solidFill>
                  <a:schemeClr val="lt2"/>
                </a:solidFill>
                <a:latin typeface="Roboto Condensed"/>
                <a:ea typeface="Roboto Condensed"/>
                <a:cs typeface="Roboto Condensed"/>
                <a:sym typeface="Roboto Condensed"/>
              </a:rPr>
              <a:t>FRANCISCO BERGERET</a:t>
            </a:r>
            <a:r>
              <a:rPr lang="en-US" sz="1600">
                <a:solidFill>
                  <a:schemeClr val="lt2"/>
                </a:solidFill>
                <a:latin typeface="Roboto Condensed"/>
                <a:ea typeface="Roboto Condensed"/>
                <a:cs typeface="Roboto Condensed"/>
                <a:sym typeface="Roboto Condensed"/>
              </a:rPr>
              <a:t>, JUAN CESAROTTI, GABRIEL PERRONE</a:t>
            </a:r>
            <a:endParaRPr b="0" i="0" sz="1200" u="none" cap="none" strike="noStrike">
              <a:solidFill>
                <a:srgbClr val="3F3F3F"/>
              </a:solidFill>
              <a:latin typeface="Lato"/>
              <a:ea typeface="Lato"/>
              <a:cs typeface="Lato"/>
              <a:sym typeface="Lato"/>
            </a:endParaRPr>
          </a:p>
        </p:txBody>
      </p:sp>
      <p:sp>
        <p:nvSpPr>
          <p:cNvPr id="535" name="Google Shape;535;p1"/>
          <p:cNvSpPr txBox="1"/>
          <p:nvPr>
            <p:ph type="title"/>
          </p:nvPr>
        </p:nvSpPr>
        <p:spPr>
          <a:xfrm>
            <a:off x="825201" y="3200919"/>
            <a:ext cx="7673700" cy="1514700"/>
          </a:xfrm>
          <a:prstGeom prst="rect">
            <a:avLst/>
          </a:prstGeom>
          <a:noFill/>
          <a:ln>
            <a:noFill/>
          </a:ln>
        </p:spPr>
        <p:txBody>
          <a:bodyPr anchorCtr="0" anchor="t" bIns="182875" lIns="0" spcFirstLastPara="1" rIns="0" wrap="square" tIns="0">
            <a:spAutoFit/>
          </a:bodyPr>
          <a:lstStyle/>
          <a:p>
            <a:pPr indent="0" lvl="0" marL="0" rtl="0" algn="l">
              <a:lnSpc>
                <a:spcPct val="90000"/>
              </a:lnSpc>
              <a:spcBef>
                <a:spcPts val="0"/>
              </a:spcBef>
              <a:spcAft>
                <a:spcPts val="0"/>
              </a:spcAft>
              <a:buClr>
                <a:schemeClr val="dk1"/>
              </a:buClr>
              <a:buSzPts val="3600"/>
              <a:buFont typeface="Lato Light"/>
              <a:buNone/>
            </a:pPr>
            <a:r>
              <a:rPr lang="en-US">
                <a:solidFill>
                  <a:schemeClr val="lt1"/>
                </a:solidFill>
              </a:rPr>
              <a:t>Arquitecturas Serverless en AWS con SST</a:t>
            </a:r>
            <a:endParaRPr>
              <a:solidFill>
                <a:schemeClr val="lt1"/>
              </a:solidFill>
            </a:endParaRPr>
          </a:p>
        </p:txBody>
      </p:sp>
      <p:pic>
        <p:nvPicPr>
          <p:cNvPr id="536" name="Google Shape;536;p1"/>
          <p:cNvPicPr preferRelativeResize="0"/>
          <p:nvPr/>
        </p:nvPicPr>
        <p:blipFill>
          <a:blip r:embed="rId5">
            <a:alphaModFix/>
          </a:blip>
          <a:stretch>
            <a:fillRect/>
          </a:stretch>
        </p:blipFill>
        <p:spPr>
          <a:xfrm>
            <a:off x="9565275" y="706561"/>
            <a:ext cx="2499867" cy="8004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6" name="Shape 606"/>
        <p:cNvGrpSpPr/>
        <p:nvPr/>
      </p:nvGrpSpPr>
      <p:grpSpPr>
        <a:xfrm>
          <a:off x="0" y="0"/>
          <a:ext cx="0" cy="0"/>
          <a:chOff x="0" y="0"/>
          <a:chExt cx="0" cy="0"/>
        </a:xfrm>
      </p:grpSpPr>
      <p:sp>
        <p:nvSpPr>
          <p:cNvPr id="607" name="Google Shape;607;g22f85247c04_1_126"/>
          <p:cNvSpPr txBox="1"/>
          <p:nvPr>
            <p:ph idx="4294967295" type="title"/>
          </p:nvPr>
        </p:nvSpPr>
        <p:spPr>
          <a:xfrm>
            <a:off x="783167" y="685800"/>
            <a:ext cx="10625700" cy="701700"/>
          </a:xfrm>
          <a:prstGeom prst="rect">
            <a:avLst/>
          </a:prstGeom>
          <a:noFill/>
          <a:ln>
            <a:noFill/>
          </a:ln>
        </p:spPr>
        <p:txBody>
          <a:bodyPr anchorCtr="0" anchor="t" bIns="182875" lIns="0" spcFirstLastPara="1" rIns="0" wrap="square" tIns="0">
            <a:spAutoFit/>
          </a:bodyPr>
          <a:lstStyle/>
          <a:p>
            <a:pPr indent="0" lvl="0" marL="0" rtl="0" algn="l">
              <a:lnSpc>
                <a:spcPct val="90000"/>
              </a:lnSpc>
              <a:spcBef>
                <a:spcPts val="0"/>
              </a:spcBef>
              <a:spcAft>
                <a:spcPts val="0"/>
              </a:spcAft>
              <a:buSzPts val="3733"/>
              <a:buNone/>
            </a:pPr>
            <a:r>
              <a:rPr lang="en-US"/>
              <a:t>Serverless Computing</a:t>
            </a:r>
            <a:endParaRPr/>
          </a:p>
        </p:txBody>
      </p:sp>
      <p:grpSp>
        <p:nvGrpSpPr>
          <p:cNvPr id="608" name="Google Shape;608;g22f85247c04_1_126"/>
          <p:cNvGrpSpPr/>
          <p:nvPr/>
        </p:nvGrpSpPr>
        <p:grpSpPr>
          <a:xfrm>
            <a:off x="10528305" y="349786"/>
            <a:ext cx="2044070" cy="428814"/>
            <a:chOff x="372205" y="2619986"/>
            <a:chExt cx="2044070" cy="428814"/>
          </a:xfrm>
        </p:grpSpPr>
        <p:grpSp>
          <p:nvGrpSpPr>
            <p:cNvPr id="609" name="Google Shape;609;g22f85247c04_1_126"/>
            <p:cNvGrpSpPr/>
            <p:nvPr/>
          </p:nvGrpSpPr>
          <p:grpSpPr>
            <a:xfrm>
              <a:off x="372205" y="2619986"/>
              <a:ext cx="548581" cy="408972"/>
              <a:chOff x="782638" y="1462103"/>
              <a:chExt cx="6248075" cy="4658000"/>
            </a:xfrm>
          </p:grpSpPr>
          <p:grpSp>
            <p:nvGrpSpPr>
              <p:cNvPr id="610" name="Google Shape;610;g22f85247c04_1_126"/>
              <p:cNvGrpSpPr/>
              <p:nvPr/>
            </p:nvGrpSpPr>
            <p:grpSpPr>
              <a:xfrm>
                <a:off x="782638" y="1462103"/>
                <a:ext cx="6248075" cy="4658000"/>
                <a:chOff x="1447025" y="1157778"/>
                <a:chExt cx="6248075" cy="4658000"/>
              </a:xfrm>
            </p:grpSpPr>
            <p:sp>
              <p:nvSpPr>
                <p:cNvPr id="611" name="Google Shape;611;g22f85247c04_1_126"/>
                <p:cNvSpPr/>
                <p:nvPr/>
              </p:nvSpPr>
              <p:spPr>
                <a:xfrm>
                  <a:off x="1447025" y="1157778"/>
                  <a:ext cx="6248075" cy="4658000"/>
                </a:xfrm>
                <a:prstGeom prst="flowChartExtract">
                  <a:avLst/>
                </a:prstGeom>
                <a:solidFill>
                  <a:schemeClr val="accent4"/>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612" name="Google Shape;612;g22f85247c04_1_126"/>
                <p:cNvCxnSpPr/>
                <p:nvPr/>
              </p:nvCxnSpPr>
              <p:spPr>
                <a:xfrm>
                  <a:off x="2334088" y="4513025"/>
                  <a:ext cx="4475100" cy="0"/>
                </a:xfrm>
                <a:prstGeom prst="straightConnector1">
                  <a:avLst/>
                </a:prstGeom>
                <a:noFill/>
                <a:ln cap="flat" cmpd="sng" w="9525">
                  <a:solidFill>
                    <a:schemeClr val="accent1"/>
                  </a:solidFill>
                  <a:prstDash val="solid"/>
                  <a:round/>
                  <a:headEnd len="sm" w="sm" type="none"/>
                  <a:tailEnd len="sm" w="sm" type="none"/>
                </a:ln>
              </p:spPr>
            </p:cxnSp>
            <p:cxnSp>
              <p:nvCxnSpPr>
                <p:cNvPr id="613" name="Google Shape;613;g22f85247c04_1_126"/>
                <p:cNvCxnSpPr>
                  <a:endCxn id="611" idx="2"/>
                </p:cNvCxnSpPr>
                <p:nvPr/>
              </p:nvCxnSpPr>
              <p:spPr>
                <a:xfrm flipH="1">
                  <a:off x="4571063" y="3059678"/>
                  <a:ext cx="30900" cy="2756100"/>
                </a:xfrm>
                <a:prstGeom prst="straightConnector1">
                  <a:avLst/>
                </a:prstGeom>
                <a:noFill/>
                <a:ln cap="flat" cmpd="sng" w="9525">
                  <a:solidFill>
                    <a:schemeClr val="accent1"/>
                  </a:solidFill>
                  <a:prstDash val="solid"/>
                  <a:round/>
                  <a:headEnd len="sm" w="sm" type="none"/>
                  <a:tailEnd len="sm" w="sm" type="none"/>
                </a:ln>
              </p:spPr>
            </p:cxnSp>
            <p:cxnSp>
              <p:nvCxnSpPr>
                <p:cNvPr id="614" name="Google Shape;614;g22f85247c04_1_126"/>
                <p:cNvCxnSpPr/>
                <p:nvPr/>
              </p:nvCxnSpPr>
              <p:spPr>
                <a:xfrm flipH="1" rot="10800000">
                  <a:off x="3295988" y="3047800"/>
                  <a:ext cx="2546100" cy="12000"/>
                </a:xfrm>
                <a:prstGeom prst="straightConnector1">
                  <a:avLst/>
                </a:prstGeom>
                <a:noFill/>
                <a:ln cap="flat" cmpd="sng" w="9525">
                  <a:solidFill>
                    <a:schemeClr val="accent1"/>
                  </a:solidFill>
                  <a:prstDash val="solid"/>
                  <a:round/>
                  <a:headEnd len="sm" w="sm" type="none"/>
                  <a:tailEnd len="sm" w="sm" type="none"/>
                </a:ln>
              </p:spPr>
            </p:cxnSp>
            <p:cxnSp>
              <p:nvCxnSpPr>
                <p:cNvPr id="615" name="Google Shape;615;g22f85247c04_1_126"/>
                <p:cNvCxnSpPr/>
                <p:nvPr/>
              </p:nvCxnSpPr>
              <p:spPr>
                <a:xfrm>
                  <a:off x="3947738" y="2073775"/>
                  <a:ext cx="1238400" cy="0"/>
                </a:xfrm>
                <a:prstGeom prst="straightConnector1">
                  <a:avLst/>
                </a:prstGeom>
                <a:noFill/>
                <a:ln cap="flat" cmpd="sng" w="9525">
                  <a:solidFill>
                    <a:schemeClr val="accent1"/>
                  </a:solidFill>
                  <a:prstDash val="solid"/>
                  <a:round/>
                  <a:headEnd len="sm" w="sm" type="none"/>
                  <a:tailEnd len="sm" w="sm" type="none"/>
                </a:ln>
              </p:spPr>
            </p:cxnSp>
          </p:grpSp>
          <p:sp>
            <p:nvSpPr>
              <p:cNvPr id="616" name="Google Shape;616;g22f85247c04_1_126"/>
              <p:cNvSpPr/>
              <p:nvPr/>
            </p:nvSpPr>
            <p:spPr>
              <a:xfrm>
                <a:off x="3938575" y="3333750"/>
                <a:ext cx="2195525" cy="1466850"/>
              </a:xfrm>
              <a:custGeom>
                <a:rect b="b" l="l" r="r" t="t"/>
                <a:pathLst>
                  <a:path extrusionOk="0" h="58674" w="87821">
                    <a:moveTo>
                      <a:pt x="0" y="381"/>
                    </a:moveTo>
                    <a:lnTo>
                      <a:pt x="48578" y="0"/>
                    </a:lnTo>
                    <a:lnTo>
                      <a:pt x="87821" y="57722"/>
                    </a:lnTo>
                    <a:lnTo>
                      <a:pt x="0" y="58674"/>
                    </a:lnTo>
                    <a:close/>
                  </a:path>
                </a:pathLst>
              </a:custGeom>
              <a:solidFill>
                <a:schemeClr val="lt2"/>
              </a:solidFill>
              <a:ln cap="flat" cmpd="sng" w="9525">
                <a:solidFill>
                  <a:schemeClr val="accent1"/>
                </a:solidFill>
                <a:prstDash val="solid"/>
                <a:round/>
                <a:headEnd len="sm" w="sm" type="none"/>
                <a:tailEnd len="sm" w="sm" type="none"/>
              </a:ln>
            </p:spPr>
          </p:sp>
        </p:grpSp>
        <p:sp>
          <p:nvSpPr>
            <p:cNvPr id="617" name="Google Shape;617;g22f85247c04_1_126"/>
            <p:cNvSpPr txBox="1"/>
            <p:nvPr/>
          </p:nvSpPr>
          <p:spPr>
            <a:xfrm>
              <a:off x="920775" y="2648600"/>
              <a:ext cx="14955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Lato Light"/>
                  <a:ea typeface="Lato Light"/>
                  <a:cs typeface="Lato Light"/>
                  <a:sym typeface="Lato Light"/>
                </a:rPr>
                <a:t>FaaS</a:t>
              </a:r>
              <a:endParaRPr b="0" i="0" sz="1400" u="none" cap="none" strike="noStrike">
                <a:solidFill>
                  <a:srgbClr val="000000"/>
                </a:solidFill>
                <a:latin typeface="Lato Light"/>
                <a:ea typeface="Lato Light"/>
                <a:cs typeface="Lato Light"/>
                <a:sym typeface="Lato Light"/>
              </a:endParaRPr>
            </a:p>
          </p:txBody>
        </p:sp>
      </p:grpSp>
      <p:pic>
        <p:nvPicPr>
          <p:cNvPr id="618" name="Google Shape;618;g22f85247c04_1_126"/>
          <p:cNvPicPr preferRelativeResize="0"/>
          <p:nvPr/>
        </p:nvPicPr>
        <p:blipFill rotWithShape="1">
          <a:blip r:embed="rId3">
            <a:alphaModFix/>
          </a:blip>
          <a:srcRect b="0" l="0" r="0" t="0"/>
          <a:stretch/>
        </p:blipFill>
        <p:spPr>
          <a:xfrm>
            <a:off x="1240200" y="1638725"/>
            <a:ext cx="9914798" cy="40230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3" name="Shape 623"/>
        <p:cNvGrpSpPr/>
        <p:nvPr/>
      </p:nvGrpSpPr>
      <p:grpSpPr>
        <a:xfrm>
          <a:off x="0" y="0"/>
          <a:ext cx="0" cy="0"/>
          <a:chOff x="0" y="0"/>
          <a:chExt cx="0" cy="0"/>
        </a:xfrm>
      </p:grpSpPr>
      <p:sp>
        <p:nvSpPr>
          <p:cNvPr id="624" name="Google Shape;624;g22f85247c04_1_144"/>
          <p:cNvSpPr txBox="1"/>
          <p:nvPr>
            <p:ph idx="4294967295" type="title"/>
          </p:nvPr>
        </p:nvSpPr>
        <p:spPr>
          <a:xfrm>
            <a:off x="783167" y="685800"/>
            <a:ext cx="10625700" cy="701700"/>
          </a:xfrm>
          <a:prstGeom prst="rect">
            <a:avLst/>
          </a:prstGeom>
          <a:noFill/>
          <a:ln>
            <a:noFill/>
          </a:ln>
        </p:spPr>
        <p:txBody>
          <a:bodyPr anchorCtr="0" anchor="t" bIns="182875" lIns="0" spcFirstLastPara="1" rIns="0" wrap="square" tIns="0">
            <a:spAutoFit/>
          </a:bodyPr>
          <a:lstStyle/>
          <a:p>
            <a:pPr indent="0" lvl="0" marL="0" rtl="0" algn="l">
              <a:lnSpc>
                <a:spcPct val="90000"/>
              </a:lnSpc>
              <a:spcBef>
                <a:spcPts val="0"/>
              </a:spcBef>
              <a:spcAft>
                <a:spcPts val="0"/>
              </a:spcAft>
              <a:buSzPts val="3733"/>
              <a:buNone/>
            </a:pPr>
            <a:r>
              <a:rPr lang="en-US"/>
              <a:t>Serverless</a:t>
            </a:r>
            <a:endParaRPr/>
          </a:p>
        </p:txBody>
      </p:sp>
      <p:pic>
        <p:nvPicPr>
          <p:cNvPr id="625" name="Google Shape;625;g22f85247c04_1_144"/>
          <p:cNvPicPr preferRelativeResize="0"/>
          <p:nvPr/>
        </p:nvPicPr>
        <p:blipFill rotWithShape="1">
          <a:blip r:embed="rId3">
            <a:alphaModFix/>
          </a:blip>
          <a:srcRect b="0" l="0" r="0" t="0"/>
          <a:stretch/>
        </p:blipFill>
        <p:spPr>
          <a:xfrm>
            <a:off x="6640851" y="2461401"/>
            <a:ext cx="4322050" cy="3536225"/>
          </a:xfrm>
          <a:prstGeom prst="rect">
            <a:avLst/>
          </a:prstGeom>
          <a:noFill/>
          <a:ln>
            <a:noFill/>
          </a:ln>
        </p:spPr>
      </p:pic>
      <p:sp>
        <p:nvSpPr>
          <p:cNvPr id="626" name="Google Shape;626;g22f85247c04_1_144"/>
          <p:cNvSpPr txBox="1"/>
          <p:nvPr>
            <p:ph idx="4294967295" type="title"/>
          </p:nvPr>
        </p:nvSpPr>
        <p:spPr>
          <a:xfrm>
            <a:off x="6640820" y="1863450"/>
            <a:ext cx="4322100" cy="572700"/>
          </a:xfrm>
          <a:prstGeom prst="rect">
            <a:avLst/>
          </a:prstGeom>
          <a:noFill/>
          <a:ln>
            <a:noFill/>
          </a:ln>
        </p:spPr>
        <p:txBody>
          <a:bodyPr anchorCtr="0" anchor="t" bIns="182875" lIns="0" spcFirstLastPara="1" rIns="0" wrap="square" tIns="0">
            <a:spAutoFit/>
          </a:bodyPr>
          <a:lstStyle/>
          <a:p>
            <a:pPr indent="0" lvl="0" marL="0" rtl="0" algn="l">
              <a:lnSpc>
                <a:spcPct val="90000"/>
              </a:lnSpc>
              <a:spcBef>
                <a:spcPts val="0"/>
              </a:spcBef>
              <a:spcAft>
                <a:spcPts val="0"/>
              </a:spcAft>
              <a:buSzPts val="3733"/>
              <a:buNone/>
            </a:pPr>
            <a:r>
              <a:rPr lang="en-US" sz="2800">
                <a:solidFill>
                  <a:schemeClr val="accent5"/>
                </a:solidFill>
              </a:rPr>
              <a:t>Serverless Architecture</a:t>
            </a:r>
            <a:endParaRPr sz="2800">
              <a:solidFill>
                <a:schemeClr val="accent5"/>
              </a:solidFill>
            </a:endParaRPr>
          </a:p>
        </p:txBody>
      </p:sp>
      <p:sp>
        <p:nvSpPr>
          <p:cNvPr id="627" name="Google Shape;627;g22f85247c04_1_144"/>
          <p:cNvSpPr txBox="1"/>
          <p:nvPr>
            <p:ph idx="4294967295" type="title"/>
          </p:nvPr>
        </p:nvSpPr>
        <p:spPr>
          <a:xfrm>
            <a:off x="985425" y="1863450"/>
            <a:ext cx="4683300" cy="572700"/>
          </a:xfrm>
          <a:prstGeom prst="rect">
            <a:avLst/>
          </a:prstGeom>
          <a:noFill/>
          <a:ln>
            <a:noFill/>
          </a:ln>
        </p:spPr>
        <p:txBody>
          <a:bodyPr anchorCtr="0" anchor="t" bIns="182875" lIns="0" spcFirstLastPara="1" rIns="0" wrap="square" tIns="0">
            <a:spAutoFit/>
          </a:bodyPr>
          <a:lstStyle/>
          <a:p>
            <a:pPr indent="0" lvl="0" marL="0" rtl="0" algn="l">
              <a:lnSpc>
                <a:spcPct val="90000"/>
              </a:lnSpc>
              <a:spcBef>
                <a:spcPts val="0"/>
              </a:spcBef>
              <a:spcAft>
                <a:spcPts val="0"/>
              </a:spcAft>
              <a:buSzPts val="3733"/>
              <a:buNone/>
            </a:pPr>
            <a:r>
              <a:rPr lang="en-US" sz="2800">
                <a:solidFill>
                  <a:schemeClr val="accent1"/>
                </a:solidFill>
              </a:rPr>
              <a:t>Serverless Computing (FaaS)</a:t>
            </a:r>
            <a:endParaRPr sz="2800">
              <a:solidFill>
                <a:schemeClr val="accent1"/>
              </a:solidFill>
            </a:endParaRPr>
          </a:p>
        </p:txBody>
      </p:sp>
      <p:pic>
        <p:nvPicPr>
          <p:cNvPr id="628" name="Google Shape;628;g22f85247c04_1_144"/>
          <p:cNvPicPr preferRelativeResize="0"/>
          <p:nvPr/>
        </p:nvPicPr>
        <p:blipFill rotWithShape="1">
          <a:blip r:embed="rId4">
            <a:alphaModFix/>
          </a:blip>
          <a:srcRect b="0" l="0" r="0" t="0"/>
          <a:stretch/>
        </p:blipFill>
        <p:spPr>
          <a:xfrm>
            <a:off x="200750" y="2867663"/>
            <a:ext cx="6252651" cy="24386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3" name="Shape 633"/>
        <p:cNvGrpSpPr/>
        <p:nvPr/>
      </p:nvGrpSpPr>
      <p:grpSpPr>
        <a:xfrm>
          <a:off x="0" y="0"/>
          <a:ext cx="0" cy="0"/>
          <a:chOff x="0" y="0"/>
          <a:chExt cx="0" cy="0"/>
        </a:xfrm>
      </p:grpSpPr>
      <p:sp>
        <p:nvSpPr>
          <p:cNvPr id="634" name="Google Shape;634;g22f85247c04_1_177"/>
          <p:cNvSpPr txBox="1"/>
          <p:nvPr>
            <p:ph idx="4294967295" type="title"/>
          </p:nvPr>
        </p:nvSpPr>
        <p:spPr>
          <a:xfrm>
            <a:off x="783167" y="685800"/>
            <a:ext cx="10625700" cy="701700"/>
          </a:xfrm>
          <a:prstGeom prst="rect">
            <a:avLst/>
          </a:prstGeom>
          <a:noFill/>
          <a:ln>
            <a:noFill/>
          </a:ln>
        </p:spPr>
        <p:txBody>
          <a:bodyPr anchorCtr="0" anchor="t" bIns="182875" lIns="0" spcFirstLastPara="1" rIns="0" wrap="square" tIns="0">
            <a:spAutoFit/>
          </a:bodyPr>
          <a:lstStyle/>
          <a:p>
            <a:pPr indent="0" lvl="0" marL="0" rtl="0" algn="l">
              <a:lnSpc>
                <a:spcPct val="90000"/>
              </a:lnSpc>
              <a:spcBef>
                <a:spcPts val="0"/>
              </a:spcBef>
              <a:spcAft>
                <a:spcPts val="0"/>
              </a:spcAft>
              <a:buSzPts val="3733"/>
              <a:buNone/>
            </a:pPr>
            <a:r>
              <a:rPr lang="en-US"/>
              <a:t>Servicios Serverless en AWS</a:t>
            </a:r>
            <a:endParaRPr/>
          </a:p>
        </p:txBody>
      </p:sp>
      <p:pic>
        <p:nvPicPr>
          <p:cNvPr id="635" name="Google Shape;635;g22f85247c04_1_177"/>
          <p:cNvPicPr preferRelativeResize="0"/>
          <p:nvPr/>
        </p:nvPicPr>
        <p:blipFill rotWithShape="1">
          <a:blip r:embed="rId3">
            <a:alphaModFix/>
          </a:blip>
          <a:srcRect b="0" l="0" r="0" t="0"/>
          <a:stretch/>
        </p:blipFill>
        <p:spPr>
          <a:xfrm>
            <a:off x="1743502" y="1129200"/>
            <a:ext cx="8353725" cy="53492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0" name="Shape 640"/>
        <p:cNvGrpSpPr/>
        <p:nvPr/>
      </p:nvGrpSpPr>
      <p:grpSpPr>
        <a:xfrm>
          <a:off x="0" y="0"/>
          <a:ext cx="0" cy="0"/>
          <a:chOff x="0" y="0"/>
          <a:chExt cx="0" cy="0"/>
        </a:xfrm>
      </p:grpSpPr>
      <p:sp>
        <p:nvSpPr>
          <p:cNvPr id="641" name="Google Shape;641;g22f85247c04_1_209"/>
          <p:cNvSpPr txBox="1"/>
          <p:nvPr>
            <p:ph idx="4294967295" type="title"/>
          </p:nvPr>
        </p:nvSpPr>
        <p:spPr>
          <a:xfrm>
            <a:off x="783167" y="685800"/>
            <a:ext cx="10625700" cy="701700"/>
          </a:xfrm>
          <a:prstGeom prst="rect">
            <a:avLst/>
          </a:prstGeom>
          <a:noFill/>
          <a:ln>
            <a:noFill/>
          </a:ln>
        </p:spPr>
        <p:txBody>
          <a:bodyPr anchorCtr="0" anchor="t" bIns="182875" lIns="0" spcFirstLastPara="1" rIns="0" wrap="square" tIns="0">
            <a:spAutoFit/>
          </a:bodyPr>
          <a:lstStyle/>
          <a:p>
            <a:pPr indent="0" lvl="0" marL="0" rtl="0" algn="l">
              <a:lnSpc>
                <a:spcPct val="90000"/>
              </a:lnSpc>
              <a:spcBef>
                <a:spcPts val="0"/>
              </a:spcBef>
              <a:spcAft>
                <a:spcPts val="0"/>
              </a:spcAft>
              <a:buSzPts val="3733"/>
              <a:buNone/>
            </a:pPr>
            <a:r>
              <a:rPr lang="en-US"/>
              <a:t>Serverless Stack (SST)</a:t>
            </a:r>
            <a:endParaRPr/>
          </a:p>
        </p:txBody>
      </p:sp>
      <p:sp>
        <p:nvSpPr>
          <p:cNvPr id="642" name="Google Shape;642;g22f85247c04_1_209"/>
          <p:cNvSpPr txBox="1"/>
          <p:nvPr>
            <p:ph idx="4294967295" type="body"/>
          </p:nvPr>
        </p:nvSpPr>
        <p:spPr>
          <a:xfrm>
            <a:off x="781067" y="2057412"/>
            <a:ext cx="10629900" cy="2059200"/>
          </a:xfrm>
          <a:prstGeom prst="rect">
            <a:avLst/>
          </a:prstGeom>
          <a:noFill/>
          <a:ln>
            <a:noFill/>
          </a:ln>
        </p:spPr>
        <p:txBody>
          <a:bodyPr anchorCtr="0" anchor="t" bIns="0" lIns="0" spcFirstLastPara="1" rIns="0" wrap="square" tIns="0">
            <a:spAutoFit/>
          </a:bodyPr>
          <a:lstStyle/>
          <a:p>
            <a:pPr indent="0" lvl="0" marL="0" rtl="0" algn="l">
              <a:lnSpc>
                <a:spcPct val="120000"/>
              </a:lnSpc>
              <a:spcBef>
                <a:spcPts val="0"/>
              </a:spcBef>
              <a:spcAft>
                <a:spcPts val="0"/>
              </a:spcAft>
              <a:buSzPts val="1440"/>
              <a:buNone/>
            </a:pPr>
            <a:r>
              <a:rPr lang="en-US" sz="2000"/>
              <a:t>Es un framework de </a:t>
            </a:r>
            <a:r>
              <a:rPr b="1" lang="en-US" sz="2000">
                <a:solidFill>
                  <a:schemeClr val="accent1"/>
                </a:solidFill>
                <a:latin typeface="Lato"/>
                <a:ea typeface="Lato"/>
                <a:cs typeface="Lato"/>
                <a:sym typeface="Lato"/>
              </a:rPr>
              <a:t>infraestructura como código (IaC)</a:t>
            </a:r>
            <a:r>
              <a:rPr lang="en-US" sz="2000"/>
              <a:t> construido en TypeScript sobre </a:t>
            </a:r>
            <a:r>
              <a:rPr b="1" lang="en-US" sz="2000">
                <a:solidFill>
                  <a:schemeClr val="accent1"/>
                </a:solidFill>
                <a:latin typeface="Lato"/>
                <a:ea typeface="Lato"/>
                <a:cs typeface="Lato"/>
                <a:sym typeface="Lato"/>
              </a:rPr>
              <a:t>Amazon Cloud Development Kit (CDK)</a:t>
            </a:r>
            <a:r>
              <a:rPr lang="en-US" sz="2000"/>
              <a:t> para desarrollar y mantener </a:t>
            </a:r>
            <a:r>
              <a:rPr b="1" lang="en-US" sz="2000">
                <a:solidFill>
                  <a:schemeClr val="accent1"/>
                </a:solidFill>
                <a:latin typeface="Lato"/>
                <a:ea typeface="Lato"/>
                <a:cs typeface="Lato"/>
                <a:sym typeface="Lato"/>
              </a:rPr>
              <a:t>aplicaciones serverless</a:t>
            </a:r>
            <a:r>
              <a:rPr lang="en-US" sz="2000"/>
              <a:t> en una sola base de código.</a:t>
            </a:r>
            <a:endParaRPr sz="2000"/>
          </a:p>
          <a:p>
            <a:pPr indent="0" lvl="0" marL="0" rtl="0" algn="l">
              <a:lnSpc>
                <a:spcPct val="120000"/>
              </a:lnSpc>
              <a:spcBef>
                <a:spcPts val="1067"/>
              </a:spcBef>
              <a:spcAft>
                <a:spcPts val="0"/>
              </a:spcAft>
              <a:buSzPts val="1440"/>
              <a:buNone/>
            </a:pPr>
            <a:r>
              <a:t/>
            </a:r>
            <a:endParaRPr sz="2000"/>
          </a:p>
          <a:p>
            <a:pPr indent="0" lvl="0" marL="0" rtl="0" algn="l">
              <a:lnSpc>
                <a:spcPct val="120000"/>
              </a:lnSpc>
              <a:spcBef>
                <a:spcPts val="1067"/>
              </a:spcBef>
              <a:spcAft>
                <a:spcPts val="1067"/>
              </a:spcAft>
              <a:buSzPts val="1440"/>
              <a:buNone/>
            </a:pPr>
            <a:r>
              <a:t/>
            </a:r>
            <a:endParaRPr sz="2000"/>
          </a:p>
        </p:txBody>
      </p:sp>
      <p:pic>
        <p:nvPicPr>
          <p:cNvPr id="643" name="Google Shape;643;g22f85247c04_1_209"/>
          <p:cNvPicPr preferRelativeResize="0"/>
          <p:nvPr/>
        </p:nvPicPr>
        <p:blipFill rotWithShape="1">
          <a:blip r:embed="rId3">
            <a:alphaModFix/>
          </a:blip>
          <a:srcRect b="33599" l="0" r="0" t="31198"/>
          <a:stretch/>
        </p:blipFill>
        <p:spPr>
          <a:xfrm>
            <a:off x="3683925" y="3720025"/>
            <a:ext cx="4097750" cy="14424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8" name="Shape 648"/>
        <p:cNvGrpSpPr/>
        <p:nvPr/>
      </p:nvGrpSpPr>
      <p:grpSpPr>
        <a:xfrm>
          <a:off x="0" y="0"/>
          <a:ext cx="0" cy="0"/>
          <a:chOff x="0" y="0"/>
          <a:chExt cx="0" cy="0"/>
        </a:xfrm>
      </p:grpSpPr>
      <p:sp>
        <p:nvSpPr>
          <p:cNvPr id="649" name="Google Shape;649;g24b33a9e678_1_69"/>
          <p:cNvSpPr txBox="1"/>
          <p:nvPr>
            <p:ph idx="4294967295" type="title"/>
          </p:nvPr>
        </p:nvSpPr>
        <p:spPr>
          <a:xfrm>
            <a:off x="783167" y="685800"/>
            <a:ext cx="10625700" cy="701700"/>
          </a:xfrm>
          <a:prstGeom prst="rect">
            <a:avLst/>
          </a:prstGeom>
          <a:noFill/>
          <a:ln>
            <a:noFill/>
          </a:ln>
        </p:spPr>
        <p:txBody>
          <a:bodyPr anchorCtr="0" anchor="t" bIns="182875" lIns="0" spcFirstLastPara="1" rIns="0" wrap="square" tIns="0">
            <a:spAutoFit/>
          </a:bodyPr>
          <a:lstStyle/>
          <a:p>
            <a:pPr indent="0" lvl="0" marL="0" rtl="0" algn="l">
              <a:lnSpc>
                <a:spcPct val="90000"/>
              </a:lnSpc>
              <a:spcBef>
                <a:spcPts val="0"/>
              </a:spcBef>
              <a:spcAft>
                <a:spcPts val="0"/>
              </a:spcAft>
              <a:buSzPts val="3733"/>
              <a:buNone/>
            </a:pPr>
            <a:r>
              <a:rPr lang="en-US"/>
              <a:t>Serverless Stack (SST): Higher Level Constructs</a:t>
            </a:r>
            <a:endParaRPr/>
          </a:p>
        </p:txBody>
      </p:sp>
      <p:pic>
        <p:nvPicPr>
          <p:cNvPr descr="[video-to-gif output image]" id="650" name="Google Shape;650;g24b33a9e678_1_69"/>
          <p:cNvPicPr preferRelativeResize="0"/>
          <p:nvPr/>
        </p:nvPicPr>
        <p:blipFill rotWithShape="1">
          <a:blip r:embed="rId3">
            <a:alphaModFix/>
          </a:blip>
          <a:srcRect b="0" l="0" r="0" t="0"/>
          <a:stretch/>
        </p:blipFill>
        <p:spPr>
          <a:xfrm>
            <a:off x="1345300" y="1764923"/>
            <a:ext cx="1601100" cy="4197099"/>
          </a:xfrm>
          <a:prstGeom prst="rect">
            <a:avLst/>
          </a:prstGeom>
          <a:noFill/>
          <a:ln>
            <a:noFill/>
          </a:ln>
        </p:spPr>
      </p:pic>
      <p:pic>
        <p:nvPicPr>
          <p:cNvPr id="651" name="Google Shape;651;g24b33a9e678_1_69"/>
          <p:cNvPicPr preferRelativeResize="0"/>
          <p:nvPr/>
        </p:nvPicPr>
        <p:blipFill>
          <a:blip r:embed="rId4">
            <a:alphaModFix/>
          </a:blip>
          <a:stretch>
            <a:fillRect/>
          </a:stretch>
        </p:blipFill>
        <p:spPr>
          <a:xfrm>
            <a:off x="3165175" y="2549025"/>
            <a:ext cx="8029575" cy="26289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6" name="Shape 656"/>
        <p:cNvGrpSpPr/>
        <p:nvPr/>
      </p:nvGrpSpPr>
      <p:grpSpPr>
        <a:xfrm>
          <a:off x="0" y="0"/>
          <a:ext cx="0" cy="0"/>
          <a:chOff x="0" y="0"/>
          <a:chExt cx="0" cy="0"/>
        </a:xfrm>
      </p:grpSpPr>
      <p:sp>
        <p:nvSpPr>
          <p:cNvPr id="657" name="Google Shape;657;g24b33a9e678_1_60"/>
          <p:cNvSpPr txBox="1"/>
          <p:nvPr>
            <p:ph idx="4294967295" type="title"/>
          </p:nvPr>
        </p:nvSpPr>
        <p:spPr>
          <a:xfrm>
            <a:off x="783167" y="685800"/>
            <a:ext cx="10625700" cy="701700"/>
          </a:xfrm>
          <a:prstGeom prst="rect">
            <a:avLst/>
          </a:prstGeom>
          <a:noFill/>
          <a:ln>
            <a:noFill/>
          </a:ln>
        </p:spPr>
        <p:txBody>
          <a:bodyPr anchorCtr="0" anchor="t" bIns="182875" lIns="0" spcFirstLastPara="1" rIns="0" wrap="square" tIns="0">
            <a:spAutoFit/>
          </a:bodyPr>
          <a:lstStyle/>
          <a:p>
            <a:pPr indent="0" lvl="0" marL="0" rtl="0" algn="l">
              <a:lnSpc>
                <a:spcPct val="90000"/>
              </a:lnSpc>
              <a:spcBef>
                <a:spcPts val="0"/>
              </a:spcBef>
              <a:spcAft>
                <a:spcPts val="0"/>
              </a:spcAft>
              <a:buSzPts val="3733"/>
              <a:buNone/>
            </a:pPr>
            <a:r>
              <a:rPr lang="en-US"/>
              <a:t>Serverless Stack (SST): Live Lambda Development</a:t>
            </a:r>
            <a:endParaRPr/>
          </a:p>
        </p:txBody>
      </p:sp>
      <p:pic>
        <p:nvPicPr>
          <p:cNvPr id="658" name="Google Shape;658;g24b33a9e678_1_60"/>
          <p:cNvPicPr preferRelativeResize="0"/>
          <p:nvPr/>
        </p:nvPicPr>
        <p:blipFill>
          <a:blip r:embed="rId3">
            <a:alphaModFix/>
          </a:blip>
          <a:stretch>
            <a:fillRect/>
          </a:stretch>
        </p:blipFill>
        <p:spPr>
          <a:xfrm>
            <a:off x="1747450" y="1495675"/>
            <a:ext cx="7865692" cy="516570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3" name="Shape 663"/>
        <p:cNvGrpSpPr/>
        <p:nvPr/>
      </p:nvGrpSpPr>
      <p:grpSpPr>
        <a:xfrm>
          <a:off x="0" y="0"/>
          <a:ext cx="0" cy="0"/>
          <a:chOff x="0" y="0"/>
          <a:chExt cx="0" cy="0"/>
        </a:xfrm>
      </p:grpSpPr>
      <p:sp>
        <p:nvSpPr>
          <p:cNvPr id="664" name="Google Shape;664;g24b33a9e678_1_99"/>
          <p:cNvSpPr txBox="1"/>
          <p:nvPr>
            <p:ph idx="4294967295" type="title"/>
          </p:nvPr>
        </p:nvSpPr>
        <p:spPr>
          <a:xfrm>
            <a:off x="783167" y="685800"/>
            <a:ext cx="10625700" cy="701700"/>
          </a:xfrm>
          <a:prstGeom prst="rect">
            <a:avLst/>
          </a:prstGeom>
          <a:noFill/>
          <a:ln>
            <a:noFill/>
          </a:ln>
        </p:spPr>
        <p:txBody>
          <a:bodyPr anchorCtr="0" anchor="t" bIns="182875" lIns="0" spcFirstLastPara="1" rIns="0" wrap="square" tIns="0">
            <a:spAutoFit/>
          </a:bodyPr>
          <a:lstStyle/>
          <a:p>
            <a:pPr indent="0" lvl="0" marL="0" rtl="0" algn="l">
              <a:lnSpc>
                <a:spcPct val="90000"/>
              </a:lnSpc>
              <a:spcBef>
                <a:spcPts val="0"/>
              </a:spcBef>
              <a:spcAft>
                <a:spcPts val="0"/>
              </a:spcAft>
              <a:buSzPts val="3733"/>
              <a:buNone/>
            </a:pPr>
            <a:r>
              <a:rPr lang="en-US"/>
              <a:t>Serverless Stack (SST): Console &amp; Cli</a:t>
            </a:r>
            <a:endParaRPr/>
          </a:p>
        </p:txBody>
      </p:sp>
      <p:pic>
        <p:nvPicPr>
          <p:cNvPr id="665" name="Google Shape;665;g24b33a9e678_1_99"/>
          <p:cNvPicPr preferRelativeResize="0"/>
          <p:nvPr/>
        </p:nvPicPr>
        <p:blipFill>
          <a:blip r:embed="rId3">
            <a:alphaModFix/>
          </a:blip>
          <a:stretch>
            <a:fillRect/>
          </a:stretch>
        </p:blipFill>
        <p:spPr>
          <a:xfrm>
            <a:off x="498125" y="1539900"/>
            <a:ext cx="7419076" cy="4148425"/>
          </a:xfrm>
          <a:prstGeom prst="rect">
            <a:avLst/>
          </a:prstGeom>
          <a:noFill/>
          <a:ln>
            <a:noFill/>
          </a:ln>
        </p:spPr>
      </p:pic>
      <p:pic>
        <p:nvPicPr>
          <p:cNvPr id="666" name="Google Shape;666;g24b33a9e678_1_99"/>
          <p:cNvPicPr preferRelativeResize="0"/>
          <p:nvPr/>
        </p:nvPicPr>
        <p:blipFill>
          <a:blip r:embed="rId4">
            <a:alphaModFix/>
          </a:blip>
          <a:stretch>
            <a:fillRect/>
          </a:stretch>
        </p:blipFill>
        <p:spPr>
          <a:xfrm>
            <a:off x="5441950" y="3290625"/>
            <a:ext cx="5842001" cy="301996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1" name="Shape 671"/>
        <p:cNvGrpSpPr/>
        <p:nvPr/>
      </p:nvGrpSpPr>
      <p:grpSpPr>
        <a:xfrm>
          <a:off x="0" y="0"/>
          <a:ext cx="0" cy="0"/>
          <a:chOff x="0" y="0"/>
          <a:chExt cx="0" cy="0"/>
        </a:xfrm>
      </p:grpSpPr>
      <p:sp>
        <p:nvSpPr>
          <p:cNvPr id="672" name="Google Shape;672;g24b33a9e678_1_29"/>
          <p:cNvSpPr txBox="1"/>
          <p:nvPr>
            <p:ph idx="4294967295" type="title"/>
          </p:nvPr>
        </p:nvSpPr>
        <p:spPr>
          <a:xfrm>
            <a:off x="783167" y="685800"/>
            <a:ext cx="10625700" cy="701700"/>
          </a:xfrm>
          <a:prstGeom prst="rect">
            <a:avLst/>
          </a:prstGeom>
          <a:noFill/>
          <a:ln>
            <a:noFill/>
          </a:ln>
        </p:spPr>
        <p:txBody>
          <a:bodyPr anchorCtr="0" anchor="t" bIns="182875" lIns="0" spcFirstLastPara="1" rIns="0" wrap="square" tIns="0">
            <a:spAutoFit/>
          </a:bodyPr>
          <a:lstStyle/>
          <a:p>
            <a:pPr indent="0" lvl="0" marL="0" rtl="0" algn="l">
              <a:lnSpc>
                <a:spcPct val="90000"/>
              </a:lnSpc>
              <a:spcBef>
                <a:spcPts val="0"/>
              </a:spcBef>
              <a:spcAft>
                <a:spcPts val="0"/>
              </a:spcAft>
              <a:buSzPts val="3733"/>
              <a:buNone/>
            </a:pPr>
            <a:r>
              <a:rPr lang="en-US"/>
              <a:t>Demo!</a:t>
            </a:r>
            <a:endParaRPr/>
          </a:p>
        </p:txBody>
      </p:sp>
      <p:sp>
        <p:nvSpPr>
          <p:cNvPr id="673" name="Google Shape;673;g24b33a9e678_1_29"/>
          <p:cNvSpPr/>
          <p:nvPr>
            <p:ph idx="2" type="pic"/>
          </p:nvPr>
        </p:nvSpPr>
        <p:spPr>
          <a:xfrm>
            <a:off x="7806858" y="1405096"/>
            <a:ext cx="5580300" cy="3527100"/>
          </a:xfrm>
          <a:prstGeom prst="rect">
            <a:avLst/>
          </a:prstGeom>
        </p:spPr>
      </p:sp>
      <p:pic>
        <p:nvPicPr>
          <p:cNvPr id="674" name="Google Shape;674;g24b33a9e678_1_29"/>
          <p:cNvPicPr preferRelativeResize="0"/>
          <p:nvPr/>
        </p:nvPicPr>
        <p:blipFill>
          <a:blip r:embed="rId3">
            <a:alphaModFix/>
          </a:blip>
          <a:stretch>
            <a:fillRect/>
          </a:stretch>
        </p:blipFill>
        <p:spPr>
          <a:xfrm>
            <a:off x="7806850" y="1405100"/>
            <a:ext cx="5299702" cy="3527100"/>
          </a:xfrm>
          <a:prstGeom prst="rect">
            <a:avLst/>
          </a:prstGeom>
          <a:noFill/>
          <a:ln>
            <a:noFill/>
          </a:ln>
        </p:spPr>
      </p:pic>
      <p:sp>
        <p:nvSpPr>
          <p:cNvPr id="675" name="Google Shape;675;g24b33a9e678_1_29"/>
          <p:cNvSpPr txBox="1"/>
          <p:nvPr>
            <p:ph idx="1" type="body"/>
          </p:nvPr>
        </p:nvSpPr>
        <p:spPr>
          <a:xfrm>
            <a:off x="783174" y="1545175"/>
            <a:ext cx="5823900" cy="40791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US" sz="2500"/>
              <a:t>Vamos a construir un </a:t>
            </a:r>
            <a:r>
              <a:rPr b="1" lang="en-US" sz="2500">
                <a:latin typeface="Lato"/>
                <a:ea typeface="Lato"/>
                <a:cs typeface="Lato"/>
                <a:sym typeface="Lato"/>
              </a:rPr>
              <a:t>juego de preguntas y respuestas</a:t>
            </a:r>
            <a:r>
              <a:rPr lang="en-US" sz="2500"/>
              <a:t> "al estilo" </a:t>
            </a:r>
            <a:r>
              <a:rPr lang="en-US" sz="2500" u="sng">
                <a:solidFill>
                  <a:schemeClr val="hlink"/>
                </a:solidFill>
                <a:hlinkClick r:id="rId4"/>
              </a:rPr>
              <a:t>Kahoot</a:t>
            </a:r>
            <a:endParaRPr sz="2500"/>
          </a:p>
          <a:p>
            <a:pPr indent="-387350" lvl="0" marL="457200" rtl="0" algn="l">
              <a:spcBef>
                <a:spcPts val="0"/>
              </a:spcBef>
              <a:spcAft>
                <a:spcPts val="0"/>
              </a:spcAft>
              <a:buClr>
                <a:schemeClr val="dk1"/>
              </a:buClr>
              <a:buSzPts val="2500"/>
              <a:buChar char="-"/>
            </a:pPr>
            <a:r>
              <a:rPr lang="en-US" sz="2500"/>
              <a:t>Los participantes se registrarán y tendrán un tiempo limitado para responder una serie de preguntas.</a:t>
            </a:r>
            <a:endParaRPr sz="2500"/>
          </a:p>
          <a:p>
            <a:pPr indent="-387350" lvl="0" marL="457200" rtl="0" algn="l">
              <a:spcBef>
                <a:spcPts val="0"/>
              </a:spcBef>
              <a:spcAft>
                <a:spcPts val="0"/>
              </a:spcAft>
              <a:buClr>
                <a:schemeClr val="dk1"/>
              </a:buClr>
              <a:buSzPts val="2500"/>
              <a:buChar char="-"/>
            </a:pPr>
            <a:r>
              <a:rPr lang="en-US" sz="2500"/>
              <a:t>Al finalizar, ganará el participante con mayor cantidad de preguntas correctas.</a:t>
            </a:r>
            <a:endParaRPr sz="2500"/>
          </a:p>
          <a:p>
            <a:pPr indent="-387350" lvl="0" marL="457200" rtl="0" algn="l">
              <a:spcBef>
                <a:spcPts val="0"/>
              </a:spcBef>
              <a:spcAft>
                <a:spcPts val="0"/>
              </a:spcAft>
              <a:buClr>
                <a:schemeClr val="dk1"/>
              </a:buClr>
              <a:buSzPts val="2500"/>
              <a:buChar char="-"/>
            </a:pPr>
            <a:r>
              <a:rPr lang="en-US" sz="2500"/>
              <a:t>En caso de empate ganará aquel que haya contestado en menor tiempo</a:t>
            </a:r>
            <a:endParaRPr sz="2500"/>
          </a:p>
        </p:txBody>
      </p:sp>
      <p:sp>
        <p:nvSpPr>
          <p:cNvPr id="676" name="Google Shape;676;g24b33a9e678_1_29"/>
          <p:cNvSpPr txBox="1"/>
          <p:nvPr/>
        </p:nvSpPr>
        <p:spPr>
          <a:xfrm>
            <a:off x="783175" y="5972100"/>
            <a:ext cx="7298100" cy="569400"/>
          </a:xfrm>
          <a:prstGeom prst="rect">
            <a:avLst/>
          </a:prstGeom>
          <a:noFill/>
          <a:ln>
            <a:noFill/>
          </a:ln>
        </p:spPr>
        <p:txBody>
          <a:bodyPr anchorCtr="0" anchor="ctr" bIns="91425" lIns="91425" spcFirstLastPara="1" rIns="91425" wrap="square" tIns="91425">
            <a:spAutoFit/>
          </a:bodyPr>
          <a:lstStyle/>
          <a:p>
            <a:pPr indent="0" lvl="0" marL="0" marR="0" rtl="0" algn="l">
              <a:lnSpc>
                <a:spcPct val="120000"/>
              </a:lnSpc>
              <a:spcBef>
                <a:spcPts val="0"/>
              </a:spcBef>
              <a:spcAft>
                <a:spcPts val="0"/>
              </a:spcAft>
              <a:buNone/>
            </a:pPr>
            <a:r>
              <a:rPr b="1" i="1" lang="en-US" sz="2500">
                <a:solidFill>
                  <a:srgbClr val="3F3F3F"/>
                </a:solidFill>
                <a:latin typeface="Lato"/>
                <a:ea typeface="Lato"/>
                <a:cs typeface="Lato"/>
                <a:sym typeface="Lato"/>
              </a:rPr>
              <a:t>https://github.com/fbergeret95/kahoot-clone-sst</a:t>
            </a:r>
            <a:endParaRPr b="1" i="1" sz="2500">
              <a:solidFill>
                <a:srgbClr val="3F3F3F"/>
              </a:solidFill>
              <a:latin typeface="Lato"/>
              <a:ea typeface="Lato"/>
              <a:cs typeface="Lato"/>
              <a:sym typeface="Lat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1" name="Shape 681"/>
        <p:cNvGrpSpPr/>
        <p:nvPr/>
      </p:nvGrpSpPr>
      <p:grpSpPr>
        <a:xfrm>
          <a:off x="0" y="0"/>
          <a:ext cx="0" cy="0"/>
          <a:chOff x="0" y="0"/>
          <a:chExt cx="0" cy="0"/>
        </a:xfrm>
      </p:grpSpPr>
      <p:sp>
        <p:nvSpPr>
          <p:cNvPr id="682" name="Google Shape;682;g24b33a9e678_1_125"/>
          <p:cNvSpPr txBox="1"/>
          <p:nvPr>
            <p:ph idx="4294967295" type="title"/>
          </p:nvPr>
        </p:nvSpPr>
        <p:spPr>
          <a:xfrm>
            <a:off x="783167" y="685800"/>
            <a:ext cx="10625700" cy="701700"/>
          </a:xfrm>
          <a:prstGeom prst="rect">
            <a:avLst/>
          </a:prstGeom>
          <a:noFill/>
          <a:ln>
            <a:noFill/>
          </a:ln>
        </p:spPr>
        <p:txBody>
          <a:bodyPr anchorCtr="0" anchor="t" bIns="182875" lIns="0" spcFirstLastPara="1" rIns="0" wrap="square" tIns="0">
            <a:spAutoFit/>
          </a:bodyPr>
          <a:lstStyle/>
          <a:p>
            <a:pPr indent="0" lvl="0" marL="0" rtl="0" algn="l">
              <a:lnSpc>
                <a:spcPct val="90000"/>
              </a:lnSpc>
              <a:spcBef>
                <a:spcPts val="0"/>
              </a:spcBef>
              <a:spcAft>
                <a:spcPts val="0"/>
              </a:spcAft>
              <a:buSzPts val="3733"/>
              <a:buNone/>
            </a:pPr>
            <a:r>
              <a:rPr lang="en-US"/>
              <a:t>Demo! </a:t>
            </a:r>
            <a:endParaRPr/>
          </a:p>
        </p:txBody>
      </p:sp>
      <p:pic>
        <p:nvPicPr>
          <p:cNvPr id="683" name="Google Shape;683;g24b33a9e678_1_125"/>
          <p:cNvPicPr preferRelativeResize="0"/>
          <p:nvPr/>
        </p:nvPicPr>
        <p:blipFill>
          <a:blip r:embed="rId3">
            <a:alphaModFix/>
          </a:blip>
          <a:stretch>
            <a:fillRect/>
          </a:stretch>
        </p:blipFill>
        <p:spPr>
          <a:xfrm>
            <a:off x="2008738" y="1387500"/>
            <a:ext cx="8174586" cy="51657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8" name="Shape 688"/>
        <p:cNvGrpSpPr/>
        <p:nvPr/>
      </p:nvGrpSpPr>
      <p:grpSpPr>
        <a:xfrm>
          <a:off x="0" y="0"/>
          <a:ext cx="0" cy="0"/>
          <a:chOff x="0" y="0"/>
          <a:chExt cx="0" cy="0"/>
        </a:xfrm>
      </p:grpSpPr>
      <p:sp>
        <p:nvSpPr>
          <p:cNvPr id="689" name="Google Shape;689;g24b33a9e678_1_118"/>
          <p:cNvSpPr txBox="1"/>
          <p:nvPr>
            <p:ph idx="4294967295" type="title"/>
          </p:nvPr>
        </p:nvSpPr>
        <p:spPr>
          <a:xfrm>
            <a:off x="783167" y="685800"/>
            <a:ext cx="10625700" cy="701700"/>
          </a:xfrm>
          <a:prstGeom prst="rect">
            <a:avLst/>
          </a:prstGeom>
          <a:noFill/>
          <a:ln>
            <a:noFill/>
          </a:ln>
        </p:spPr>
        <p:txBody>
          <a:bodyPr anchorCtr="0" anchor="t" bIns="182875" lIns="0" spcFirstLastPara="1" rIns="0" wrap="square" tIns="0">
            <a:spAutoFit/>
          </a:bodyPr>
          <a:lstStyle/>
          <a:p>
            <a:pPr indent="0" lvl="0" marL="0" rtl="0" algn="l">
              <a:lnSpc>
                <a:spcPct val="90000"/>
              </a:lnSpc>
              <a:spcBef>
                <a:spcPts val="0"/>
              </a:spcBef>
              <a:spcAft>
                <a:spcPts val="0"/>
              </a:spcAft>
              <a:buSzPts val="3733"/>
              <a:buNone/>
            </a:pPr>
            <a:r>
              <a:rPr lang="en-US"/>
              <a:t>Demo!</a:t>
            </a:r>
            <a:endParaRPr/>
          </a:p>
        </p:txBody>
      </p:sp>
      <p:pic>
        <p:nvPicPr>
          <p:cNvPr id="690" name="Google Shape;690;g24b33a9e678_1_118"/>
          <p:cNvPicPr preferRelativeResize="0"/>
          <p:nvPr/>
        </p:nvPicPr>
        <p:blipFill>
          <a:blip r:embed="rId3">
            <a:alphaModFix/>
          </a:blip>
          <a:stretch>
            <a:fillRect/>
          </a:stretch>
        </p:blipFill>
        <p:spPr>
          <a:xfrm>
            <a:off x="3784700" y="1240600"/>
            <a:ext cx="4433201" cy="4433201"/>
          </a:xfrm>
          <a:prstGeom prst="rect">
            <a:avLst/>
          </a:prstGeom>
          <a:noFill/>
          <a:ln>
            <a:noFill/>
          </a:ln>
        </p:spPr>
      </p:pic>
      <p:sp>
        <p:nvSpPr>
          <p:cNvPr id="691" name="Google Shape;691;g24b33a9e678_1_118"/>
          <p:cNvSpPr txBox="1"/>
          <p:nvPr/>
        </p:nvSpPr>
        <p:spPr>
          <a:xfrm>
            <a:off x="3442975" y="5887500"/>
            <a:ext cx="5306100" cy="569400"/>
          </a:xfrm>
          <a:prstGeom prst="rect">
            <a:avLst/>
          </a:prstGeom>
          <a:noFill/>
          <a:ln>
            <a:noFill/>
          </a:ln>
        </p:spPr>
        <p:txBody>
          <a:bodyPr anchorCtr="0" anchor="ctr" bIns="91425" lIns="91425" spcFirstLastPara="1" rIns="91425" wrap="square" tIns="91425">
            <a:spAutoFit/>
          </a:bodyPr>
          <a:lstStyle/>
          <a:p>
            <a:pPr indent="0" lvl="0" marL="0" marR="0" rtl="0" algn="l">
              <a:lnSpc>
                <a:spcPct val="120000"/>
              </a:lnSpc>
              <a:spcBef>
                <a:spcPts val="0"/>
              </a:spcBef>
              <a:spcAft>
                <a:spcPts val="0"/>
              </a:spcAft>
              <a:buNone/>
            </a:pPr>
            <a:r>
              <a:rPr b="1" i="1" lang="en-US" sz="2500">
                <a:solidFill>
                  <a:srgbClr val="3F3F3F"/>
                </a:solidFill>
                <a:latin typeface="Lato"/>
                <a:ea typeface="Lato"/>
                <a:cs typeface="Lato"/>
                <a:sym typeface="Lato"/>
              </a:rPr>
              <a:t>https://dhb0b9gun7kkq.cloudfront.net</a:t>
            </a:r>
            <a:endParaRPr b="1" i="1" sz="2500">
              <a:solidFill>
                <a:srgbClr val="3F3F3F"/>
              </a:solidFill>
              <a:latin typeface="Lato"/>
              <a:ea typeface="Lato"/>
              <a:cs typeface="Lato"/>
              <a:sym typeface="La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0" name="Shape 540"/>
        <p:cNvGrpSpPr/>
        <p:nvPr/>
      </p:nvGrpSpPr>
      <p:grpSpPr>
        <a:xfrm>
          <a:off x="0" y="0"/>
          <a:ext cx="0" cy="0"/>
          <a:chOff x="0" y="0"/>
          <a:chExt cx="0" cy="0"/>
        </a:xfrm>
      </p:grpSpPr>
      <p:sp>
        <p:nvSpPr>
          <p:cNvPr id="541" name="Google Shape;541;p7"/>
          <p:cNvSpPr txBox="1"/>
          <p:nvPr>
            <p:ph idx="4294967295" type="title"/>
          </p:nvPr>
        </p:nvSpPr>
        <p:spPr>
          <a:xfrm>
            <a:off x="783167" y="692046"/>
            <a:ext cx="10629900" cy="701700"/>
          </a:xfrm>
          <a:prstGeom prst="rect">
            <a:avLst/>
          </a:prstGeom>
        </p:spPr>
        <p:txBody>
          <a:bodyPr anchorCtr="0" anchor="t" bIns="182875" lIns="0" spcFirstLastPara="1" rIns="0" wrap="square" tIns="0">
            <a:spAutoFit/>
          </a:bodyPr>
          <a:lstStyle/>
          <a:p>
            <a:pPr indent="0" lvl="0" marL="0" rtl="0" algn="l">
              <a:spcBef>
                <a:spcPts val="0"/>
              </a:spcBef>
              <a:spcAft>
                <a:spcPts val="0"/>
              </a:spcAft>
              <a:buNone/>
            </a:pPr>
            <a:r>
              <a:rPr lang="en-US"/>
              <a:t>About us</a:t>
            </a:r>
            <a:endParaRPr/>
          </a:p>
        </p:txBody>
      </p:sp>
      <p:sp>
        <p:nvSpPr>
          <p:cNvPr id="542" name="Google Shape;542;p7"/>
          <p:cNvSpPr txBox="1"/>
          <p:nvPr/>
        </p:nvSpPr>
        <p:spPr>
          <a:xfrm>
            <a:off x="783175" y="4632275"/>
            <a:ext cx="3242700" cy="763500"/>
          </a:xfrm>
          <a:prstGeom prst="rect">
            <a:avLst/>
          </a:prstGeom>
          <a:noFill/>
          <a:ln>
            <a:noFill/>
          </a:ln>
        </p:spPr>
        <p:txBody>
          <a:bodyPr anchorCtr="0" anchor="t" bIns="91425" lIns="91425" spcFirstLastPara="1" rIns="91425" wrap="square" tIns="91425">
            <a:spAutoFit/>
          </a:bodyPr>
          <a:lstStyle/>
          <a:p>
            <a:pPr indent="0" lvl="0" marL="0" marR="0" rtl="0" algn="ctr">
              <a:lnSpc>
                <a:spcPct val="120000"/>
              </a:lnSpc>
              <a:spcBef>
                <a:spcPts val="0"/>
              </a:spcBef>
              <a:spcAft>
                <a:spcPts val="1067"/>
              </a:spcAft>
              <a:buNone/>
            </a:pPr>
            <a:r>
              <a:rPr b="1" lang="en-US" sz="1800">
                <a:solidFill>
                  <a:schemeClr val="dk1"/>
                </a:solidFill>
                <a:latin typeface="Lato"/>
                <a:ea typeface="Lato"/>
                <a:cs typeface="Lato"/>
                <a:sym typeface="Lato"/>
              </a:rPr>
              <a:t>Francisco Bergeret</a:t>
            </a:r>
            <a:br>
              <a:rPr b="1" lang="en-US" sz="1800">
                <a:solidFill>
                  <a:schemeClr val="dk1"/>
                </a:solidFill>
                <a:latin typeface="Lato"/>
                <a:ea typeface="Lato"/>
                <a:cs typeface="Lato"/>
                <a:sym typeface="Lato"/>
              </a:rPr>
            </a:br>
            <a:r>
              <a:rPr b="1" i="1" lang="en-US" sz="1600">
                <a:solidFill>
                  <a:schemeClr val="dk2"/>
                </a:solidFill>
                <a:latin typeface="Lato"/>
                <a:ea typeface="Lato"/>
                <a:cs typeface="Lato"/>
                <a:sym typeface="Lato"/>
              </a:rPr>
              <a:t>Technical Manager &amp; Backend Dev</a:t>
            </a:r>
            <a:endParaRPr b="1" i="1" sz="1600">
              <a:solidFill>
                <a:schemeClr val="dk2"/>
              </a:solidFill>
              <a:latin typeface="Lato"/>
              <a:ea typeface="Lato"/>
              <a:cs typeface="Lato"/>
              <a:sym typeface="Lato"/>
            </a:endParaRPr>
          </a:p>
        </p:txBody>
      </p:sp>
      <p:sp>
        <p:nvSpPr>
          <p:cNvPr id="543" name="Google Shape;543;p7"/>
          <p:cNvSpPr txBox="1"/>
          <p:nvPr/>
        </p:nvSpPr>
        <p:spPr>
          <a:xfrm>
            <a:off x="4367775" y="4632275"/>
            <a:ext cx="3041700" cy="763500"/>
          </a:xfrm>
          <a:prstGeom prst="rect">
            <a:avLst/>
          </a:prstGeom>
          <a:noFill/>
          <a:ln>
            <a:noFill/>
          </a:ln>
        </p:spPr>
        <p:txBody>
          <a:bodyPr anchorCtr="0" anchor="t" bIns="91425" lIns="91425" spcFirstLastPara="1" rIns="91425" wrap="square" tIns="91425">
            <a:spAutoFit/>
          </a:bodyPr>
          <a:lstStyle/>
          <a:p>
            <a:pPr indent="0" lvl="0" marL="0" marR="0" rtl="0" algn="ctr">
              <a:lnSpc>
                <a:spcPct val="120000"/>
              </a:lnSpc>
              <a:spcBef>
                <a:spcPts val="0"/>
              </a:spcBef>
              <a:spcAft>
                <a:spcPts val="1067"/>
              </a:spcAft>
              <a:buNone/>
            </a:pPr>
            <a:r>
              <a:rPr b="1" lang="en-US" sz="1800">
                <a:solidFill>
                  <a:schemeClr val="dk1"/>
                </a:solidFill>
                <a:latin typeface="Lato"/>
                <a:ea typeface="Lato"/>
                <a:cs typeface="Lato"/>
                <a:sym typeface="Lato"/>
              </a:rPr>
              <a:t>Gabriel Perrone</a:t>
            </a:r>
            <a:br>
              <a:rPr b="1" lang="en-US" sz="1800">
                <a:solidFill>
                  <a:schemeClr val="dk1"/>
                </a:solidFill>
                <a:latin typeface="Lato"/>
                <a:ea typeface="Lato"/>
                <a:cs typeface="Lato"/>
                <a:sym typeface="Lato"/>
              </a:rPr>
            </a:br>
            <a:r>
              <a:rPr b="1" i="1" lang="en-US" sz="1600">
                <a:solidFill>
                  <a:schemeClr val="dk2"/>
                </a:solidFill>
                <a:latin typeface="Lato"/>
                <a:ea typeface="Lato"/>
                <a:cs typeface="Lato"/>
                <a:sym typeface="Lato"/>
              </a:rPr>
              <a:t>Technical Manager &amp; Mobile Dev</a:t>
            </a:r>
            <a:endParaRPr b="1" i="1" sz="1600">
              <a:solidFill>
                <a:schemeClr val="dk2"/>
              </a:solidFill>
              <a:latin typeface="Lato"/>
              <a:ea typeface="Lato"/>
              <a:cs typeface="Lato"/>
              <a:sym typeface="Lato"/>
            </a:endParaRPr>
          </a:p>
        </p:txBody>
      </p:sp>
      <p:sp>
        <p:nvSpPr>
          <p:cNvPr id="544" name="Google Shape;544;p7"/>
          <p:cNvSpPr txBox="1"/>
          <p:nvPr/>
        </p:nvSpPr>
        <p:spPr>
          <a:xfrm>
            <a:off x="7872850" y="4632275"/>
            <a:ext cx="3041700" cy="763500"/>
          </a:xfrm>
          <a:prstGeom prst="rect">
            <a:avLst/>
          </a:prstGeom>
          <a:noFill/>
          <a:ln>
            <a:noFill/>
          </a:ln>
        </p:spPr>
        <p:txBody>
          <a:bodyPr anchorCtr="0" anchor="t" bIns="91425" lIns="91425" spcFirstLastPara="1" rIns="91425" wrap="square" tIns="91425">
            <a:spAutoFit/>
          </a:bodyPr>
          <a:lstStyle/>
          <a:p>
            <a:pPr indent="0" lvl="0" marL="0" marR="0" rtl="0" algn="ctr">
              <a:lnSpc>
                <a:spcPct val="120000"/>
              </a:lnSpc>
              <a:spcBef>
                <a:spcPts val="0"/>
              </a:spcBef>
              <a:spcAft>
                <a:spcPts val="1067"/>
              </a:spcAft>
              <a:buNone/>
            </a:pPr>
            <a:r>
              <a:rPr b="1" lang="en-US" sz="1800">
                <a:solidFill>
                  <a:schemeClr val="dk1"/>
                </a:solidFill>
                <a:latin typeface="Lato"/>
                <a:ea typeface="Lato"/>
                <a:cs typeface="Lato"/>
                <a:sym typeface="Lato"/>
              </a:rPr>
              <a:t>Juan Cesarotti</a:t>
            </a:r>
            <a:br>
              <a:rPr b="1" lang="en-US" sz="1800">
                <a:solidFill>
                  <a:schemeClr val="dk1"/>
                </a:solidFill>
                <a:latin typeface="Lato"/>
                <a:ea typeface="Lato"/>
                <a:cs typeface="Lato"/>
                <a:sym typeface="Lato"/>
              </a:rPr>
            </a:br>
            <a:r>
              <a:rPr b="1" i="1" lang="en-US" sz="1600">
                <a:solidFill>
                  <a:schemeClr val="dk2"/>
                </a:solidFill>
                <a:latin typeface="Lato"/>
                <a:ea typeface="Lato"/>
                <a:cs typeface="Lato"/>
                <a:sym typeface="Lato"/>
              </a:rPr>
              <a:t>Full Stack Dev</a:t>
            </a:r>
            <a:endParaRPr b="1" i="1" sz="1600">
              <a:solidFill>
                <a:schemeClr val="dk2"/>
              </a:solidFill>
              <a:latin typeface="Lato"/>
              <a:ea typeface="Lato"/>
              <a:cs typeface="Lato"/>
              <a:sym typeface="Lato"/>
            </a:endParaRPr>
          </a:p>
        </p:txBody>
      </p:sp>
      <p:pic>
        <p:nvPicPr>
          <p:cNvPr id="545" name="Google Shape;545;p7"/>
          <p:cNvPicPr preferRelativeResize="0"/>
          <p:nvPr/>
        </p:nvPicPr>
        <p:blipFill rotWithShape="1">
          <a:blip r:embed="rId3">
            <a:alphaModFix/>
          </a:blip>
          <a:srcRect b="0" l="0" r="0" t="23471"/>
          <a:stretch/>
        </p:blipFill>
        <p:spPr>
          <a:xfrm>
            <a:off x="4582875" y="1767350"/>
            <a:ext cx="2611500" cy="2560200"/>
          </a:xfrm>
          <a:prstGeom prst="ellipse">
            <a:avLst/>
          </a:prstGeom>
          <a:noFill/>
          <a:ln cap="flat" cmpd="sng" w="38100">
            <a:solidFill>
              <a:schemeClr val="dk2"/>
            </a:solidFill>
            <a:prstDash val="solid"/>
            <a:round/>
            <a:headEnd len="sm" w="sm" type="none"/>
            <a:tailEnd len="sm" w="sm" type="none"/>
          </a:ln>
        </p:spPr>
      </p:pic>
      <p:pic>
        <p:nvPicPr>
          <p:cNvPr id="546" name="Google Shape;546;p7"/>
          <p:cNvPicPr preferRelativeResize="0"/>
          <p:nvPr/>
        </p:nvPicPr>
        <p:blipFill rotWithShape="1">
          <a:blip r:embed="rId4">
            <a:alphaModFix/>
          </a:blip>
          <a:srcRect b="41619" l="20930" r="20814" t="0"/>
          <a:stretch/>
        </p:blipFill>
        <p:spPr>
          <a:xfrm>
            <a:off x="8119900" y="1767348"/>
            <a:ext cx="2547600" cy="2560200"/>
          </a:xfrm>
          <a:prstGeom prst="ellipse">
            <a:avLst/>
          </a:prstGeom>
          <a:noFill/>
          <a:ln cap="flat" cmpd="sng" w="38100">
            <a:solidFill>
              <a:schemeClr val="dk2"/>
            </a:solidFill>
            <a:prstDash val="solid"/>
            <a:round/>
            <a:headEnd len="sm" w="sm" type="none"/>
            <a:tailEnd len="sm" w="sm" type="none"/>
          </a:ln>
        </p:spPr>
      </p:pic>
      <p:pic>
        <p:nvPicPr>
          <p:cNvPr id="547" name="Google Shape;547;p7"/>
          <p:cNvPicPr preferRelativeResize="0"/>
          <p:nvPr/>
        </p:nvPicPr>
        <p:blipFill rotWithShape="1">
          <a:blip r:embed="rId5">
            <a:alphaModFix/>
          </a:blip>
          <a:srcRect b="48021" l="26923" r="16868" t="14653"/>
          <a:stretch/>
        </p:blipFill>
        <p:spPr>
          <a:xfrm>
            <a:off x="1124425" y="1767338"/>
            <a:ext cx="2560200" cy="2560200"/>
          </a:xfrm>
          <a:prstGeom prst="ellipse">
            <a:avLst/>
          </a:prstGeom>
          <a:noFill/>
          <a:ln cap="flat" cmpd="sng" w="28575">
            <a:solidFill>
              <a:schemeClr val="dk2"/>
            </a:solidFill>
            <a:prstDash val="solid"/>
            <a:round/>
            <a:headEnd len="sm" w="sm" type="none"/>
            <a:tailEnd len="sm" w="sm" type="none"/>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5" name="Shape 695"/>
        <p:cNvGrpSpPr/>
        <p:nvPr/>
      </p:nvGrpSpPr>
      <p:grpSpPr>
        <a:xfrm>
          <a:off x="0" y="0"/>
          <a:ext cx="0" cy="0"/>
          <a:chOff x="0" y="0"/>
          <a:chExt cx="0" cy="0"/>
        </a:xfrm>
      </p:grpSpPr>
      <p:pic>
        <p:nvPicPr>
          <p:cNvPr descr="A picture containing train, track, building, clock&#10;&#10;Description automatically generated" id="696" name="Google Shape;696;p8"/>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697" name="Google Shape;697;p8"/>
          <p:cNvSpPr txBox="1"/>
          <p:nvPr/>
        </p:nvSpPr>
        <p:spPr>
          <a:xfrm>
            <a:off x="736363" y="2773996"/>
            <a:ext cx="7372951" cy="911019"/>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4800"/>
              <a:buFont typeface="Arial"/>
              <a:buNone/>
            </a:pPr>
            <a:r>
              <a:rPr b="0" i="0" lang="en-US" sz="4800" u="none" cap="none" strike="noStrike">
                <a:solidFill>
                  <a:schemeClr val="lt1"/>
                </a:solidFill>
                <a:latin typeface="Lato Light"/>
                <a:ea typeface="Lato Light"/>
                <a:cs typeface="Lato Light"/>
                <a:sym typeface="Lato Light"/>
              </a:rPr>
              <a:t>Gracias!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1" name="Shape 701"/>
        <p:cNvGrpSpPr/>
        <p:nvPr/>
      </p:nvGrpSpPr>
      <p:grpSpPr>
        <a:xfrm>
          <a:off x="0" y="0"/>
          <a:ext cx="0" cy="0"/>
          <a:chOff x="0" y="0"/>
          <a:chExt cx="0" cy="0"/>
        </a:xfrm>
      </p:grpSpPr>
      <p:pic>
        <p:nvPicPr>
          <p:cNvPr descr="A person standing in front of a window&#10;&#10;Description automatically generated" id="702" name="Google Shape;702;p9"/>
          <p:cNvPicPr preferRelativeResize="0"/>
          <p:nvPr>
            <p:ph idx="2" type="pic"/>
          </p:nvPr>
        </p:nvPicPr>
        <p:blipFill rotWithShape="1">
          <a:blip r:embed="rId3">
            <a:alphaModFix/>
          </a:blip>
          <a:srcRect b="0" l="0" r="0" t="0"/>
          <a:stretch/>
        </p:blipFill>
        <p:spPr>
          <a:xfrm>
            <a:off x="44900" y="0"/>
            <a:ext cx="12192003" cy="6857999"/>
          </a:xfrm>
          <a:prstGeom prst="rect">
            <a:avLst/>
          </a:prstGeom>
          <a:gradFill>
            <a:gsLst>
              <a:gs pos="0">
                <a:srgbClr val="7F7F7F"/>
              </a:gs>
              <a:gs pos="100000">
                <a:schemeClr val="dk1"/>
              </a:gs>
            </a:gsLst>
            <a:lin ang="8100000" scaled="0"/>
          </a:gradFill>
          <a:ln>
            <a:noFill/>
          </a:ln>
        </p:spPr>
      </p:pic>
      <p:sp>
        <p:nvSpPr>
          <p:cNvPr id="703" name="Google Shape;703;p9"/>
          <p:cNvSpPr txBox="1"/>
          <p:nvPr>
            <p:ph type="title"/>
          </p:nvPr>
        </p:nvSpPr>
        <p:spPr>
          <a:xfrm>
            <a:off x="851640" y="1632671"/>
            <a:ext cx="7373100" cy="849600"/>
          </a:xfrm>
          <a:prstGeom prst="rect">
            <a:avLst/>
          </a:prstGeom>
          <a:noFill/>
          <a:ln>
            <a:noFill/>
          </a:ln>
        </p:spPr>
        <p:txBody>
          <a:bodyPr anchorCtr="0" anchor="t" bIns="182875" lIns="0" spcFirstLastPara="1" rIns="0" wrap="square" tIns="0">
            <a:spAutoFit/>
          </a:bodyPr>
          <a:lstStyle/>
          <a:p>
            <a:pPr indent="0" lvl="0" marL="0" rtl="0" algn="l">
              <a:lnSpc>
                <a:spcPct val="90000"/>
              </a:lnSpc>
              <a:spcBef>
                <a:spcPts val="0"/>
              </a:spcBef>
              <a:spcAft>
                <a:spcPts val="0"/>
              </a:spcAft>
              <a:buClr>
                <a:schemeClr val="lt1"/>
              </a:buClr>
              <a:buSzPts val="4800"/>
              <a:buFont typeface="Lato Light"/>
              <a:buNone/>
            </a:pPr>
            <a:r>
              <a:rPr lang="en-US">
                <a:solidFill>
                  <a:schemeClr val="lt1"/>
                </a:solidFill>
              </a:rPr>
              <a:t>Q&amp;A </a:t>
            </a:r>
            <a:endParaRPr/>
          </a:p>
        </p:txBody>
      </p:sp>
      <p:sp>
        <p:nvSpPr>
          <p:cNvPr id="704" name="Google Shape;704;p9"/>
          <p:cNvSpPr txBox="1"/>
          <p:nvPr>
            <p:ph idx="1" type="body"/>
          </p:nvPr>
        </p:nvSpPr>
        <p:spPr>
          <a:xfrm>
            <a:off x="5111749" y="5127175"/>
            <a:ext cx="1289100" cy="307800"/>
          </a:xfrm>
          <a:prstGeom prst="rect">
            <a:avLst/>
          </a:prstGeom>
          <a:noFill/>
          <a:ln>
            <a:noFill/>
          </a:ln>
        </p:spPr>
        <p:txBody>
          <a:bodyPr anchorCtr="0" anchor="t" bIns="0" lIns="0" spcFirstLastPara="1" rIns="0" wrap="square" tIns="0">
            <a:spAutoFit/>
          </a:bodyPr>
          <a:lstStyle/>
          <a:p>
            <a:pPr indent="0" lvl="0" marL="0" rtl="0" algn="ctr">
              <a:lnSpc>
                <a:spcPct val="80000"/>
              </a:lnSpc>
              <a:spcBef>
                <a:spcPts val="0"/>
              </a:spcBef>
              <a:spcAft>
                <a:spcPts val="0"/>
              </a:spcAft>
              <a:buSzPts val="1305"/>
              <a:buNone/>
            </a:pPr>
            <a:r>
              <a:rPr lang="en-US" sz="2500">
                <a:solidFill>
                  <a:srgbClr val="BFBFBF"/>
                </a:solidFill>
              </a:rPr>
              <a:t>Survey</a:t>
            </a:r>
            <a:endParaRPr sz="2500">
              <a:solidFill>
                <a:srgbClr val="BFBFBF"/>
              </a:solidFill>
            </a:endParaRPr>
          </a:p>
        </p:txBody>
      </p:sp>
      <p:pic>
        <p:nvPicPr>
          <p:cNvPr descr="image" id="705" name="Google Shape;705;p9"/>
          <p:cNvPicPr preferRelativeResize="0"/>
          <p:nvPr/>
        </p:nvPicPr>
        <p:blipFill>
          <a:blip r:embed="rId4">
            <a:alphaModFix/>
          </a:blip>
          <a:stretch>
            <a:fillRect/>
          </a:stretch>
        </p:blipFill>
        <p:spPr>
          <a:xfrm>
            <a:off x="4270775" y="2057388"/>
            <a:ext cx="2971049" cy="297104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2" name="Shape 552"/>
        <p:cNvGrpSpPr/>
        <p:nvPr/>
      </p:nvGrpSpPr>
      <p:grpSpPr>
        <a:xfrm>
          <a:off x="0" y="0"/>
          <a:ext cx="0" cy="0"/>
          <a:chOff x="0" y="0"/>
          <a:chExt cx="0" cy="0"/>
        </a:xfrm>
      </p:grpSpPr>
      <p:sp>
        <p:nvSpPr>
          <p:cNvPr id="553" name="Google Shape;553;g24b33a9e678_1_15"/>
          <p:cNvSpPr txBox="1"/>
          <p:nvPr>
            <p:ph idx="4294967295" type="title"/>
          </p:nvPr>
        </p:nvSpPr>
        <p:spPr>
          <a:xfrm>
            <a:off x="783167" y="685800"/>
            <a:ext cx="10625700" cy="701700"/>
          </a:xfrm>
          <a:prstGeom prst="rect">
            <a:avLst/>
          </a:prstGeom>
          <a:noFill/>
          <a:ln>
            <a:noFill/>
          </a:ln>
        </p:spPr>
        <p:txBody>
          <a:bodyPr anchorCtr="0" anchor="t" bIns="182875" lIns="0" spcFirstLastPara="1" rIns="0" wrap="square" tIns="0">
            <a:spAutoFit/>
          </a:bodyPr>
          <a:lstStyle/>
          <a:p>
            <a:pPr indent="0" lvl="0" marL="0" rtl="0" algn="l">
              <a:lnSpc>
                <a:spcPct val="90000"/>
              </a:lnSpc>
              <a:spcBef>
                <a:spcPts val="0"/>
              </a:spcBef>
              <a:spcAft>
                <a:spcPts val="0"/>
              </a:spcAft>
              <a:buSzPts val="3733"/>
              <a:buNone/>
            </a:pPr>
            <a:r>
              <a:rPr lang="en-US"/>
              <a:t>Agenda</a:t>
            </a:r>
            <a:endParaRPr/>
          </a:p>
        </p:txBody>
      </p:sp>
      <p:sp>
        <p:nvSpPr>
          <p:cNvPr id="554" name="Google Shape;554;g24b33a9e678_1_15"/>
          <p:cNvSpPr txBox="1"/>
          <p:nvPr/>
        </p:nvSpPr>
        <p:spPr>
          <a:xfrm>
            <a:off x="848800" y="1749300"/>
            <a:ext cx="7411200" cy="3340200"/>
          </a:xfrm>
          <a:prstGeom prst="rect">
            <a:avLst/>
          </a:prstGeom>
          <a:noFill/>
          <a:ln>
            <a:noFill/>
          </a:ln>
        </p:spPr>
        <p:txBody>
          <a:bodyPr anchorCtr="0" anchor="t" bIns="91425" lIns="91425" spcFirstLastPara="1" rIns="91425" wrap="square" tIns="91425">
            <a:spAutoFit/>
          </a:bodyPr>
          <a:lstStyle/>
          <a:p>
            <a:pPr indent="-387350" lvl="0" marL="457200" marR="0" rtl="0" algn="l">
              <a:lnSpc>
                <a:spcPct val="120000"/>
              </a:lnSpc>
              <a:spcBef>
                <a:spcPts val="0"/>
              </a:spcBef>
              <a:spcAft>
                <a:spcPts val="0"/>
              </a:spcAft>
              <a:buClr>
                <a:schemeClr val="dk1"/>
              </a:buClr>
              <a:buSzPts val="2500"/>
              <a:buFont typeface="Lato"/>
              <a:buAutoNum type="arabicPeriod"/>
            </a:pPr>
            <a:r>
              <a:rPr b="1" lang="en-US" sz="2500">
                <a:solidFill>
                  <a:schemeClr val="dk1"/>
                </a:solidFill>
                <a:latin typeface="Lato"/>
                <a:ea typeface="Lato"/>
                <a:cs typeface="Lato"/>
                <a:sym typeface="Lato"/>
              </a:rPr>
              <a:t>Introducción:</a:t>
            </a:r>
            <a:endParaRPr b="1" sz="2500">
              <a:solidFill>
                <a:schemeClr val="dk1"/>
              </a:solidFill>
              <a:latin typeface="Lato"/>
              <a:ea typeface="Lato"/>
              <a:cs typeface="Lato"/>
              <a:sym typeface="Lato"/>
            </a:endParaRPr>
          </a:p>
          <a:p>
            <a:pPr indent="-387350" lvl="1" marL="914400" marR="0" rtl="0" algn="l">
              <a:lnSpc>
                <a:spcPct val="120000"/>
              </a:lnSpc>
              <a:spcBef>
                <a:spcPts val="0"/>
              </a:spcBef>
              <a:spcAft>
                <a:spcPts val="0"/>
              </a:spcAft>
              <a:buClr>
                <a:schemeClr val="dk1"/>
              </a:buClr>
              <a:buSzPts val="2500"/>
              <a:buFont typeface="Lato Light"/>
              <a:buAutoNum type="alphaLcPeriod"/>
            </a:pPr>
            <a:r>
              <a:rPr lang="en-US" sz="2500">
                <a:solidFill>
                  <a:schemeClr val="dk1"/>
                </a:solidFill>
                <a:latin typeface="Lato Light"/>
                <a:ea typeface="Lato Light"/>
                <a:cs typeface="Lato Light"/>
                <a:sym typeface="Lato Light"/>
              </a:rPr>
              <a:t>Infraestructura como Código</a:t>
            </a:r>
            <a:endParaRPr sz="2500">
              <a:solidFill>
                <a:schemeClr val="dk1"/>
              </a:solidFill>
              <a:latin typeface="Lato Light"/>
              <a:ea typeface="Lato Light"/>
              <a:cs typeface="Lato Light"/>
              <a:sym typeface="Lato Light"/>
            </a:endParaRPr>
          </a:p>
          <a:p>
            <a:pPr indent="-387350" lvl="1" marL="914400" marR="0" rtl="0" algn="l">
              <a:lnSpc>
                <a:spcPct val="120000"/>
              </a:lnSpc>
              <a:spcBef>
                <a:spcPts val="0"/>
              </a:spcBef>
              <a:spcAft>
                <a:spcPts val="0"/>
              </a:spcAft>
              <a:buClr>
                <a:schemeClr val="dk1"/>
              </a:buClr>
              <a:buSzPts val="2500"/>
              <a:buFont typeface="Lato Light"/>
              <a:buAutoNum type="alphaLcPeriod"/>
            </a:pPr>
            <a:r>
              <a:rPr lang="en-US" sz="2500">
                <a:solidFill>
                  <a:schemeClr val="dk1"/>
                </a:solidFill>
                <a:latin typeface="Lato Light"/>
                <a:ea typeface="Lato Light"/>
                <a:cs typeface="Lato Light"/>
                <a:sym typeface="Lato Light"/>
              </a:rPr>
              <a:t>Serverless</a:t>
            </a:r>
            <a:endParaRPr sz="2500">
              <a:solidFill>
                <a:schemeClr val="dk1"/>
              </a:solidFill>
              <a:latin typeface="Lato Light"/>
              <a:ea typeface="Lato Light"/>
              <a:cs typeface="Lato Light"/>
              <a:sym typeface="Lato Light"/>
            </a:endParaRPr>
          </a:p>
          <a:p>
            <a:pPr indent="-387350" lvl="1" marL="914400" marR="0" rtl="0" algn="l">
              <a:lnSpc>
                <a:spcPct val="120000"/>
              </a:lnSpc>
              <a:spcBef>
                <a:spcPts val="0"/>
              </a:spcBef>
              <a:spcAft>
                <a:spcPts val="0"/>
              </a:spcAft>
              <a:buClr>
                <a:schemeClr val="dk1"/>
              </a:buClr>
              <a:buSzPts val="2500"/>
              <a:buFont typeface="Lato Light"/>
              <a:buAutoNum type="alphaLcPeriod"/>
            </a:pPr>
            <a:r>
              <a:rPr lang="en-US" sz="2500">
                <a:solidFill>
                  <a:schemeClr val="dk1"/>
                </a:solidFill>
                <a:latin typeface="Lato Light"/>
                <a:ea typeface="Lato Light"/>
                <a:cs typeface="Lato Light"/>
                <a:sym typeface="Lato Light"/>
              </a:rPr>
              <a:t>SST</a:t>
            </a:r>
            <a:endParaRPr sz="2500">
              <a:solidFill>
                <a:schemeClr val="dk1"/>
              </a:solidFill>
              <a:latin typeface="Lato Light"/>
              <a:ea typeface="Lato Light"/>
              <a:cs typeface="Lato Light"/>
              <a:sym typeface="Lato Light"/>
            </a:endParaRPr>
          </a:p>
          <a:p>
            <a:pPr indent="-387350" lvl="0" marL="457200" marR="0" rtl="0" algn="l">
              <a:lnSpc>
                <a:spcPct val="120000"/>
              </a:lnSpc>
              <a:spcBef>
                <a:spcPts val="0"/>
              </a:spcBef>
              <a:spcAft>
                <a:spcPts val="0"/>
              </a:spcAft>
              <a:buClr>
                <a:schemeClr val="dk1"/>
              </a:buClr>
              <a:buSzPts val="2500"/>
              <a:buFont typeface="Lato"/>
              <a:buAutoNum type="arabicPeriod"/>
            </a:pPr>
            <a:r>
              <a:rPr b="1" lang="en-US" sz="2500">
                <a:solidFill>
                  <a:schemeClr val="dk1"/>
                </a:solidFill>
                <a:latin typeface="Lato"/>
                <a:ea typeface="Lato"/>
                <a:cs typeface="Lato"/>
                <a:sym typeface="Lato"/>
              </a:rPr>
              <a:t>Demo "Kahoot Clone"</a:t>
            </a:r>
            <a:endParaRPr b="1" sz="2500">
              <a:solidFill>
                <a:schemeClr val="dk1"/>
              </a:solidFill>
              <a:latin typeface="Lato"/>
              <a:ea typeface="Lato"/>
              <a:cs typeface="Lato"/>
              <a:sym typeface="Lato"/>
            </a:endParaRPr>
          </a:p>
          <a:p>
            <a:pPr indent="-387350" lvl="0" marL="457200" marR="0" rtl="0" algn="l">
              <a:lnSpc>
                <a:spcPct val="120000"/>
              </a:lnSpc>
              <a:spcBef>
                <a:spcPts val="0"/>
              </a:spcBef>
              <a:spcAft>
                <a:spcPts val="0"/>
              </a:spcAft>
              <a:buClr>
                <a:schemeClr val="dk1"/>
              </a:buClr>
              <a:buSzPts val="2500"/>
              <a:buFont typeface="Lato"/>
              <a:buAutoNum type="arabicPeriod"/>
            </a:pPr>
            <a:r>
              <a:rPr b="1" lang="en-US" sz="2500">
                <a:solidFill>
                  <a:schemeClr val="dk1"/>
                </a:solidFill>
                <a:latin typeface="Lato"/>
                <a:ea typeface="Lato"/>
                <a:cs typeface="Lato"/>
                <a:sym typeface="Lato"/>
              </a:rPr>
              <a:t>Competencia en vivo</a:t>
            </a:r>
            <a:endParaRPr b="1" sz="2500">
              <a:solidFill>
                <a:schemeClr val="dk1"/>
              </a:solidFill>
              <a:latin typeface="Lato"/>
              <a:ea typeface="Lato"/>
              <a:cs typeface="Lato"/>
              <a:sym typeface="Lato"/>
            </a:endParaRPr>
          </a:p>
          <a:p>
            <a:pPr indent="-387350" lvl="0" marL="457200" marR="0" rtl="0" algn="l">
              <a:lnSpc>
                <a:spcPct val="120000"/>
              </a:lnSpc>
              <a:spcBef>
                <a:spcPts val="0"/>
              </a:spcBef>
              <a:spcAft>
                <a:spcPts val="0"/>
              </a:spcAft>
              <a:buClr>
                <a:schemeClr val="dk1"/>
              </a:buClr>
              <a:buSzPts val="2500"/>
              <a:buFont typeface="Lato"/>
              <a:buAutoNum type="arabicPeriod"/>
            </a:pPr>
            <a:r>
              <a:rPr b="1" lang="en-US" sz="2500">
                <a:solidFill>
                  <a:schemeClr val="dk1"/>
                </a:solidFill>
                <a:latin typeface="Lato"/>
                <a:ea typeface="Lato"/>
                <a:cs typeface="Lato"/>
                <a:sym typeface="Lato"/>
              </a:rPr>
              <a:t>Q&amp;A</a:t>
            </a:r>
            <a:endParaRPr b="1" sz="2500">
              <a:solidFill>
                <a:schemeClr val="dk1"/>
              </a:solidFill>
              <a:latin typeface="Lato"/>
              <a:ea typeface="Lato"/>
              <a:cs typeface="Lato"/>
              <a:sym typeface="La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9" name="Shape 559"/>
        <p:cNvGrpSpPr/>
        <p:nvPr/>
      </p:nvGrpSpPr>
      <p:grpSpPr>
        <a:xfrm>
          <a:off x="0" y="0"/>
          <a:ext cx="0" cy="0"/>
          <a:chOff x="0" y="0"/>
          <a:chExt cx="0" cy="0"/>
        </a:xfrm>
      </p:grpSpPr>
      <p:sp>
        <p:nvSpPr>
          <p:cNvPr id="560" name="Google Shape;560;g24b33a9e678_1_3"/>
          <p:cNvSpPr txBox="1"/>
          <p:nvPr>
            <p:ph idx="4294967295" type="title"/>
          </p:nvPr>
        </p:nvSpPr>
        <p:spPr>
          <a:xfrm>
            <a:off x="783167" y="685800"/>
            <a:ext cx="10625700" cy="701700"/>
          </a:xfrm>
          <a:prstGeom prst="rect">
            <a:avLst/>
          </a:prstGeom>
          <a:noFill/>
          <a:ln>
            <a:noFill/>
          </a:ln>
        </p:spPr>
        <p:txBody>
          <a:bodyPr anchorCtr="0" anchor="t" bIns="182875" lIns="0" spcFirstLastPara="1" rIns="0" wrap="square" tIns="0">
            <a:spAutoFit/>
          </a:bodyPr>
          <a:lstStyle/>
          <a:p>
            <a:pPr indent="0" lvl="0" marL="0" rtl="0" algn="l">
              <a:lnSpc>
                <a:spcPct val="90000"/>
              </a:lnSpc>
              <a:spcBef>
                <a:spcPts val="0"/>
              </a:spcBef>
              <a:spcAft>
                <a:spcPts val="0"/>
              </a:spcAft>
              <a:buSzPts val="3733"/>
              <a:buNone/>
            </a:pPr>
            <a:r>
              <a:rPr lang="en-US"/>
              <a:t>Objetivo</a:t>
            </a:r>
            <a:endParaRPr/>
          </a:p>
        </p:txBody>
      </p:sp>
      <p:sp>
        <p:nvSpPr>
          <p:cNvPr id="561" name="Google Shape;561;g24b33a9e678_1_3"/>
          <p:cNvSpPr txBox="1"/>
          <p:nvPr/>
        </p:nvSpPr>
        <p:spPr>
          <a:xfrm>
            <a:off x="958525" y="2057400"/>
            <a:ext cx="10212900" cy="2308800"/>
          </a:xfrm>
          <a:prstGeom prst="rect">
            <a:avLst/>
          </a:prstGeom>
          <a:noFill/>
          <a:ln>
            <a:noFill/>
          </a:ln>
        </p:spPr>
        <p:txBody>
          <a:bodyPr anchorCtr="0" anchor="t" bIns="91425" lIns="91425" spcFirstLastPara="1" rIns="91425" wrap="square" tIns="91425">
            <a:spAutoFit/>
          </a:bodyPr>
          <a:lstStyle/>
          <a:p>
            <a:pPr indent="0" lvl="0" marL="0" marR="0" rtl="0" algn="l">
              <a:lnSpc>
                <a:spcPct val="120000"/>
              </a:lnSpc>
              <a:spcBef>
                <a:spcPts val="0"/>
              </a:spcBef>
              <a:spcAft>
                <a:spcPts val="1067"/>
              </a:spcAft>
              <a:buClr>
                <a:srgbClr val="000000"/>
              </a:buClr>
              <a:buSzPts val="1600"/>
              <a:buFont typeface="Arial"/>
              <a:buNone/>
            </a:pPr>
            <a:r>
              <a:rPr b="0" i="1" lang="en-US" sz="3000" u="none" cap="none" strike="noStrike">
                <a:solidFill>
                  <a:schemeClr val="dk1"/>
                </a:solidFill>
                <a:latin typeface="Lato Light"/>
                <a:ea typeface="Lato Light"/>
                <a:cs typeface="Lato Light"/>
                <a:sym typeface="Lato Light"/>
              </a:rPr>
              <a:t>"SST es un framework de </a:t>
            </a:r>
            <a:r>
              <a:rPr b="1" i="1" lang="en-US" sz="3000" u="none" cap="none" strike="noStrike">
                <a:solidFill>
                  <a:schemeClr val="accent1"/>
                </a:solidFill>
                <a:latin typeface="Lato"/>
                <a:ea typeface="Lato"/>
                <a:cs typeface="Lato"/>
                <a:sym typeface="Lato"/>
              </a:rPr>
              <a:t>infraestructura como código (IaC)</a:t>
            </a:r>
            <a:r>
              <a:rPr b="0" i="1" lang="en-US" sz="3000" u="none" cap="none" strike="noStrike">
                <a:solidFill>
                  <a:schemeClr val="dk1"/>
                </a:solidFill>
                <a:latin typeface="Lato Light"/>
                <a:ea typeface="Lato Light"/>
                <a:cs typeface="Lato Light"/>
                <a:sym typeface="Lato Light"/>
              </a:rPr>
              <a:t> construido en TypeScript sobre </a:t>
            </a:r>
            <a:r>
              <a:rPr b="1" i="1" lang="en-US" sz="3000" u="none" cap="none" strike="noStrike">
                <a:solidFill>
                  <a:schemeClr val="accent1"/>
                </a:solidFill>
                <a:latin typeface="Lato"/>
                <a:ea typeface="Lato"/>
                <a:cs typeface="Lato"/>
                <a:sym typeface="Lato"/>
              </a:rPr>
              <a:t>Amazon Cloud Development Kit (CDK)</a:t>
            </a:r>
            <a:r>
              <a:rPr b="0" i="1" lang="en-US" sz="3000" u="none" cap="none" strike="noStrike">
                <a:solidFill>
                  <a:schemeClr val="dk1"/>
                </a:solidFill>
                <a:latin typeface="Lato Light"/>
                <a:ea typeface="Lato Light"/>
                <a:cs typeface="Lato Light"/>
                <a:sym typeface="Lato Light"/>
              </a:rPr>
              <a:t> para desarrollar y mantener </a:t>
            </a:r>
            <a:r>
              <a:rPr b="1" i="1" lang="en-US" sz="3000" u="none" cap="none" strike="noStrike">
                <a:solidFill>
                  <a:schemeClr val="accent1"/>
                </a:solidFill>
                <a:latin typeface="Lato"/>
                <a:ea typeface="Lato"/>
                <a:cs typeface="Lato"/>
                <a:sym typeface="Lato"/>
              </a:rPr>
              <a:t>aplicaciones serverless</a:t>
            </a:r>
            <a:r>
              <a:rPr b="0" i="1" lang="en-US" sz="3000" u="none" cap="none" strike="noStrike">
                <a:solidFill>
                  <a:schemeClr val="dk1"/>
                </a:solidFill>
                <a:latin typeface="Lato Light"/>
                <a:ea typeface="Lato Light"/>
                <a:cs typeface="Lato Light"/>
                <a:sym typeface="Lato Light"/>
              </a:rPr>
              <a:t> en una sola base de código."</a:t>
            </a:r>
            <a:endParaRPr b="0" i="1" sz="3000" u="none" cap="none" strike="noStrike">
              <a:solidFill>
                <a:schemeClr val="dk1"/>
              </a:solidFill>
              <a:latin typeface="Lato Light"/>
              <a:ea typeface="Lato Light"/>
              <a:cs typeface="Lato Light"/>
              <a:sym typeface="Lato Ligh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6" name="Shape 566"/>
        <p:cNvGrpSpPr/>
        <p:nvPr/>
      </p:nvGrpSpPr>
      <p:grpSpPr>
        <a:xfrm>
          <a:off x="0" y="0"/>
          <a:ext cx="0" cy="0"/>
          <a:chOff x="0" y="0"/>
          <a:chExt cx="0" cy="0"/>
        </a:xfrm>
      </p:grpSpPr>
      <p:sp>
        <p:nvSpPr>
          <p:cNvPr id="567" name="Google Shape;567;g22f85247c04_0_6"/>
          <p:cNvSpPr txBox="1"/>
          <p:nvPr>
            <p:ph idx="4294967295" type="title"/>
          </p:nvPr>
        </p:nvSpPr>
        <p:spPr>
          <a:xfrm>
            <a:off x="783167" y="685800"/>
            <a:ext cx="10625700" cy="701700"/>
          </a:xfrm>
          <a:prstGeom prst="rect">
            <a:avLst/>
          </a:prstGeom>
          <a:noFill/>
          <a:ln>
            <a:noFill/>
          </a:ln>
        </p:spPr>
        <p:txBody>
          <a:bodyPr anchorCtr="0" anchor="t" bIns="182875" lIns="0" spcFirstLastPara="1" rIns="0" wrap="square" tIns="0">
            <a:spAutoFit/>
          </a:bodyPr>
          <a:lstStyle/>
          <a:p>
            <a:pPr indent="0" lvl="0" marL="0" rtl="0" algn="l">
              <a:lnSpc>
                <a:spcPct val="90000"/>
              </a:lnSpc>
              <a:spcBef>
                <a:spcPts val="0"/>
              </a:spcBef>
              <a:spcAft>
                <a:spcPts val="0"/>
              </a:spcAft>
              <a:buSzPts val="3733"/>
              <a:buNone/>
            </a:pPr>
            <a:r>
              <a:rPr lang="en-US"/>
              <a:t>Infraestructura como código (IaC)</a:t>
            </a:r>
            <a:endParaRPr/>
          </a:p>
        </p:txBody>
      </p:sp>
      <p:sp>
        <p:nvSpPr>
          <p:cNvPr id="568" name="Google Shape;568;g22f85247c04_0_6"/>
          <p:cNvSpPr txBox="1"/>
          <p:nvPr>
            <p:ph idx="4294967295" type="body"/>
          </p:nvPr>
        </p:nvSpPr>
        <p:spPr>
          <a:xfrm>
            <a:off x="783167" y="1468137"/>
            <a:ext cx="10629900" cy="942000"/>
          </a:xfrm>
          <a:prstGeom prst="rect">
            <a:avLst/>
          </a:prstGeom>
          <a:noFill/>
          <a:ln>
            <a:noFill/>
          </a:ln>
        </p:spPr>
        <p:txBody>
          <a:bodyPr anchorCtr="0" anchor="t" bIns="0" lIns="0" spcFirstLastPara="1" rIns="0" wrap="square" tIns="0">
            <a:spAutoFit/>
          </a:bodyPr>
          <a:lstStyle/>
          <a:p>
            <a:pPr indent="0" lvl="0" marL="0" rtl="0" algn="l">
              <a:lnSpc>
                <a:spcPct val="120000"/>
              </a:lnSpc>
              <a:spcBef>
                <a:spcPts val="0"/>
              </a:spcBef>
              <a:spcAft>
                <a:spcPts val="1067"/>
              </a:spcAft>
              <a:buSzPts val="1440"/>
              <a:buNone/>
            </a:pPr>
            <a:r>
              <a:rPr i="1" lang="en-US" sz="1800"/>
              <a:t>"Infrastructure as code (IaC) is the process of managing and provisioning computer data centers through machine-readable definition files, rather than physical hardware configuration or interactive configuration tools." .- </a:t>
            </a:r>
            <a:r>
              <a:rPr lang="en-US" sz="1800"/>
              <a:t>Wikipedia</a:t>
            </a:r>
            <a:endParaRPr sz="1800"/>
          </a:p>
        </p:txBody>
      </p:sp>
      <p:pic>
        <p:nvPicPr>
          <p:cNvPr id="569" name="Google Shape;569;g22f85247c04_0_6"/>
          <p:cNvPicPr preferRelativeResize="0"/>
          <p:nvPr/>
        </p:nvPicPr>
        <p:blipFill rotWithShape="1">
          <a:blip r:embed="rId3">
            <a:alphaModFix/>
          </a:blip>
          <a:srcRect b="0" l="0" r="0" t="0"/>
          <a:stretch/>
        </p:blipFill>
        <p:spPr>
          <a:xfrm>
            <a:off x="1762550" y="2881150"/>
            <a:ext cx="8564149" cy="285471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4" name="Shape 574"/>
        <p:cNvGrpSpPr/>
        <p:nvPr/>
      </p:nvGrpSpPr>
      <p:grpSpPr>
        <a:xfrm>
          <a:off x="0" y="0"/>
          <a:ext cx="0" cy="0"/>
          <a:chOff x="0" y="0"/>
          <a:chExt cx="0" cy="0"/>
        </a:xfrm>
      </p:grpSpPr>
      <p:sp>
        <p:nvSpPr>
          <p:cNvPr id="575" name="Google Shape;575;g22f85247c04_0_77"/>
          <p:cNvSpPr txBox="1"/>
          <p:nvPr>
            <p:ph idx="4294967295" type="title"/>
          </p:nvPr>
        </p:nvSpPr>
        <p:spPr>
          <a:xfrm>
            <a:off x="783167" y="685800"/>
            <a:ext cx="10625700" cy="701700"/>
          </a:xfrm>
          <a:prstGeom prst="rect">
            <a:avLst/>
          </a:prstGeom>
          <a:noFill/>
          <a:ln>
            <a:noFill/>
          </a:ln>
        </p:spPr>
        <p:txBody>
          <a:bodyPr anchorCtr="0" anchor="t" bIns="182875" lIns="0" spcFirstLastPara="1" rIns="0" wrap="square" tIns="0">
            <a:spAutoFit/>
          </a:bodyPr>
          <a:lstStyle/>
          <a:p>
            <a:pPr indent="0" lvl="0" marL="0" rtl="0" algn="l">
              <a:lnSpc>
                <a:spcPct val="90000"/>
              </a:lnSpc>
              <a:spcBef>
                <a:spcPts val="0"/>
              </a:spcBef>
              <a:spcAft>
                <a:spcPts val="0"/>
              </a:spcAft>
              <a:buSzPts val="3733"/>
              <a:buNone/>
            </a:pPr>
            <a:r>
              <a:rPr lang="en-US"/>
              <a:t>Cloudformation Templates</a:t>
            </a:r>
            <a:endParaRPr/>
          </a:p>
        </p:txBody>
      </p:sp>
      <p:pic>
        <p:nvPicPr>
          <p:cNvPr id="576" name="Google Shape;576;g22f85247c04_0_77"/>
          <p:cNvPicPr preferRelativeResize="0"/>
          <p:nvPr/>
        </p:nvPicPr>
        <p:blipFill rotWithShape="1">
          <a:blip r:embed="rId3">
            <a:alphaModFix/>
          </a:blip>
          <a:srcRect b="12064" l="0" r="851" t="0"/>
          <a:stretch/>
        </p:blipFill>
        <p:spPr>
          <a:xfrm>
            <a:off x="956952" y="1989500"/>
            <a:ext cx="5404845" cy="3077801"/>
          </a:xfrm>
          <a:prstGeom prst="rect">
            <a:avLst/>
          </a:prstGeom>
          <a:noFill/>
          <a:ln>
            <a:noFill/>
          </a:ln>
        </p:spPr>
      </p:pic>
      <p:pic>
        <p:nvPicPr>
          <p:cNvPr id="577" name="Google Shape;577;g22f85247c04_0_77"/>
          <p:cNvPicPr preferRelativeResize="0"/>
          <p:nvPr/>
        </p:nvPicPr>
        <p:blipFill rotWithShape="1">
          <a:blip r:embed="rId4">
            <a:alphaModFix/>
          </a:blip>
          <a:srcRect b="0" l="0" r="0" t="0"/>
          <a:stretch/>
        </p:blipFill>
        <p:spPr>
          <a:xfrm>
            <a:off x="6587739" y="1989500"/>
            <a:ext cx="4346963" cy="30778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2" name="Shape 582"/>
        <p:cNvGrpSpPr/>
        <p:nvPr/>
      </p:nvGrpSpPr>
      <p:grpSpPr>
        <a:xfrm>
          <a:off x="0" y="0"/>
          <a:ext cx="0" cy="0"/>
          <a:chOff x="0" y="0"/>
          <a:chExt cx="0" cy="0"/>
        </a:xfrm>
      </p:grpSpPr>
      <p:sp>
        <p:nvSpPr>
          <p:cNvPr id="583" name="Google Shape;583;g22f85247c04_0_94"/>
          <p:cNvSpPr txBox="1"/>
          <p:nvPr>
            <p:ph idx="4294967295" type="title"/>
          </p:nvPr>
        </p:nvSpPr>
        <p:spPr>
          <a:xfrm>
            <a:off x="783167" y="685800"/>
            <a:ext cx="10625700" cy="701700"/>
          </a:xfrm>
          <a:prstGeom prst="rect">
            <a:avLst/>
          </a:prstGeom>
          <a:noFill/>
          <a:ln>
            <a:noFill/>
          </a:ln>
        </p:spPr>
        <p:txBody>
          <a:bodyPr anchorCtr="0" anchor="t" bIns="182875" lIns="0" spcFirstLastPara="1" rIns="0" wrap="square" tIns="0">
            <a:spAutoFit/>
          </a:bodyPr>
          <a:lstStyle/>
          <a:p>
            <a:pPr indent="0" lvl="0" marL="0" rtl="0" algn="l">
              <a:lnSpc>
                <a:spcPct val="90000"/>
              </a:lnSpc>
              <a:spcBef>
                <a:spcPts val="0"/>
              </a:spcBef>
              <a:spcAft>
                <a:spcPts val="0"/>
              </a:spcAft>
              <a:buSzPts val="3733"/>
              <a:buNone/>
            </a:pPr>
            <a:r>
              <a:rPr lang="en-US"/>
              <a:t>Cloud Development Kit (CDK)</a:t>
            </a:r>
            <a:endParaRPr/>
          </a:p>
        </p:txBody>
      </p:sp>
      <p:pic>
        <p:nvPicPr>
          <p:cNvPr id="584" name="Google Shape;584;g22f85247c04_0_94"/>
          <p:cNvPicPr preferRelativeResize="0"/>
          <p:nvPr/>
        </p:nvPicPr>
        <p:blipFill rotWithShape="1">
          <a:blip r:embed="rId3">
            <a:alphaModFix/>
          </a:blip>
          <a:srcRect b="0" l="0" r="0" t="0"/>
          <a:stretch/>
        </p:blipFill>
        <p:spPr>
          <a:xfrm>
            <a:off x="5927400" y="2619800"/>
            <a:ext cx="5899800" cy="2318150"/>
          </a:xfrm>
          <a:prstGeom prst="rect">
            <a:avLst/>
          </a:prstGeom>
          <a:noFill/>
          <a:ln>
            <a:noFill/>
          </a:ln>
        </p:spPr>
      </p:pic>
      <p:pic>
        <p:nvPicPr>
          <p:cNvPr id="585" name="Google Shape;585;g22f85247c04_0_94"/>
          <p:cNvPicPr preferRelativeResize="0"/>
          <p:nvPr/>
        </p:nvPicPr>
        <p:blipFill rotWithShape="1">
          <a:blip r:embed="rId4">
            <a:alphaModFix/>
          </a:blip>
          <a:srcRect b="0" l="0" r="0" t="0"/>
          <a:stretch/>
        </p:blipFill>
        <p:spPr>
          <a:xfrm>
            <a:off x="1202050" y="1871000"/>
            <a:ext cx="4606000" cy="3797953"/>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0" name="Shape 590"/>
        <p:cNvGrpSpPr/>
        <p:nvPr/>
      </p:nvGrpSpPr>
      <p:grpSpPr>
        <a:xfrm>
          <a:off x="0" y="0"/>
          <a:ext cx="0" cy="0"/>
          <a:chOff x="0" y="0"/>
          <a:chExt cx="0" cy="0"/>
        </a:xfrm>
      </p:grpSpPr>
      <p:sp>
        <p:nvSpPr>
          <p:cNvPr id="591" name="Google Shape;591;g22f85247c04_1_84"/>
          <p:cNvSpPr txBox="1"/>
          <p:nvPr>
            <p:ph idx="4294967295" type="title"/>
          </p:nvPr>
        </p:nvSpPr>
        <p:spPr>
          <a:xfrm>
            <a:off x="783167" y="685800"/>
            <a:ext cx="10625700" cy="701700"/>
          </a:xfrm>
          <a:prstGeom prst="rect">
            <a:avLst/>
          </a:prstGeom>
          <a:noFill/>
          <a:ln>
            <a:noFill/>
          </a:ln>
        </p:spPr>
        <p:txBody>
          <a:bodyPr anchorCtr="0" anchor="t" bIns="182875" lIns="0" spcFirstLastPara="1" rIns="0" wrap="square" tIns="0">
            <a:spAutoFit/>
          </a:bodyPr>
          <a:lstStyle/>
          <a:p>
            <a:pPr indent="0" lvl="0" marL="0" rtl="0" algn="l">
              <a:lnSpc>
                <a:spcPct val="90000"/>
              </a:lnSpc>
              <a:spcBef>
                <a:spcPts val="0"/>
              </a:spcBef>
              <a:spcAft>
                <a:spcPts val="0"/>
              </a:spcAft>
              <a:buSzPts val="3733"/>
              <a:buNone/>
            </a:pPr>
            <a:r>
              <a:rPr lang="en-US"/>
              <a:t>Contenerización vs Virtual Machines</a:t>
            </a:r>
            <a:endParaRPr/>
          </a:p>
        </p:txBody>
      </p:sp>
      <p:pic>
        <p:nvPicPr>
          <p:cNvPr id="592" name="Google Shape;592;g22f85247c04_1_84"/>
          <p:cNvPicPr preferRelativeResize="0"/>
          <p:nvPr/>
        </p:nvPicPr>
        <p:blipFill rotWithShape="1">
          <a:blip r:embed="rId3">
            <a:alphaModFix/>
          </a:blip>
          <a:srcRect b="0" l="0" r="0" t="0"/>
          <a:stretch/>
        </p:blipFill>
        <p:spPr>
          <a:xfrm>
            <a:off x="916863" y="1819698"/>
            <a:ext cx="9963176" cy="407473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7" name="Shape 597"/>
        <p:cNvGrpSpPr/>
        <p:nvPr/>
      </p:nvGrpSpPr>
      <p:grpSpPr>
        <a:xfrm>
          <a:off x="0" y="0"/>
          <a:ext cx="0" cy="0"/>
          <a:chOff x="0" y="0"/>
          <a:chExt cx="0" cy="0"/>
        </a:xfrm>
      </p:grpSpPr>
      <p:sp>
        <p:nvSpPr>
          <p:cNvPr id="598" name="Google Shape;598;g22f85247c04_1_20"/>
          <p:cNvSpPr txBox="1"/>
          <p:nvPr>
            <p:ph idx="4294967295" type="title"/>
          </p:nvPr>
        </p:nvSpPr>
        <p:spPr>
          <a:xfrm>
            <a:off x="783167" y="685800"/>
            <a:ext cx="10625700" cy="701700"/>
          </a:xfrm>
          <a:prstGeom prst="rect">
            <a:avLst/>
          </a:prstGeom>
          <a:noFill/>
          <a:ln>
            <a:noFill/>
          </a:ln>
        </p:spPr>
        <p:txBody>
          <a:bodyPr anchorCtr="0" anchor="t" bIns="182875" lIns="0" spcFirstLastPara="1" rIns="0" wrap="square" tIns="0">
            <a:spAutoFit/>
          </a:bodyPr>
          <a:lstStyle/>
          <a:p>
            <a:pPr indent="0" lvl="0" marL="0" rtl="0" algn="l">
              <a:lnSpc>
                <a:spcPct val="90000"/>
              </a:lnSpc>
              <a:spcBef>
                <a:spcPts val="0"/>
              </a:spcBef>
              <a:spcAft>
                <a:spcPts val="0"/>
              </a:spcAft>
              <a:buSzPts val="3733"/>
              <a:buNone/>
            </a:pPr>
            <a:r>
              <a:rPr lang="en-US"/>
              <a:t>Modelos de Computación hasta FaaS</a:t>
            </a:r>
            <a:endParaRPr/>
          </a:p>
        </p:txBody>
      </p:sp>
      <p:pic>
        <p:nvPicPr>
          <p:cNvPr id="599" name="Google Shape;599;g22f85247c04_1_20"/>
          <p:cNvPicPr preferRelativeResize="0"/>
          <p:nvPr/>
        </p:nvPicPr>
        <p:blipFill rotWithShape="1">
          <a:blip r:embed="rId3">
            <a:alphaModFix/>
          </a:blip>
          <a:srcRect b="0" l="0" r="0" t="0"/>
          <a:stretch/>
        </p:blipFill>
        <p:spPr>
          <a:xfrm>
            <a:off x="1112850" y="1704975"/>
            <a:ext cx="9753600" cy="3752850"/>
          </a:xfrm>
          <a:prstGeom prst="rect">
            <a:avLst/>
          </a:prstGeom>
          <a:noFill/>
          <a:ln>
            <a:noFill/>
          </a:ln>
        </p:spPr>
      </p:pic>
      <p:pic>
        <p:nvPicPr>
          <p:cNvPr id="600" name="Google Shape;600;g22f85247c04_1_20"/>
          <p:cNvPicPr preferRelativeResize="0"/>
          <p:nvPr/>
        </p:nvPicPr>
        <p:blipFill rotWithShape="1">
          <a:blip r:embed="rId4">
            <a:alphaModFix/>
          </a:blip>
          <a:srcRect b="0" l="0" r="0" t="0"/>
          <a:stretch/>
        </p:blipFill>
        <p:spPr>
          <a:xfrm>
            <a:off x="8973350" y="1806175"/>
            <a:ext cx="947751" cy="947751"/>
          </a:xfrm>
          <a:prstGeom prst="rect">
            <a:avLst/>
          </a:prstGeom>
          <a:noFill/>
          <a:ln>
            <a:noFill/>
          </a:ln>
        </p:spPr>
      </p:pic>
      <p:sp>
        <p:nvSpPr>
          <p:cNvPr id="601" name="Google Shape;601;g22f85247c04_1_20"/>
          <p:cNvSpPr txBox="1"/>
          <p:nvPr/>
        </p:nvSpPr>
        <p:spPr>
          <a:xfrm>
            <a:off x="8871525" y="2753925"/>
            <a:ext cx="10497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Lato Light"/>
                <a:ea typeface="Lato Light"/>
                <a:cs typeface="Lato Light"/>
                <a:sym typeface="Lato Light"/>
              </a:rPr>
              <a:t>(En AWS)</a:t>
            </a:r>
            <a:endParaRPr b="0" i="0" sz="1400" u="none" cap="none" strike="noStrike">
              <a:solidFill>
                <a:srgbClr val="000000"/>
              </a:solidFill>
              <a:latin typeface="Lato Light"/>
              <a:ea typeface="Lato Light"/>
              <a:cs typeface="Lato Light"/>
              <a:sym typeface="Lato Light"/>
            </a:endParaRPr>
          </a:p>
        </p:txBody>
      </p:sp>
    </p:spTree>
  </p:cSld>
  <p:clrMapOvr>
    <a:masterClrMapping/>
  </p:clrMapOvr>
</p:sld>
</file>

<file path=ppt/theme/theme1.xml><?xml version="1.0" encoding="utf-8"?>
<a:theme xmlns:a="http://schemas.openxmlformats.org/drawingml/2006/main" xmlns:r="http://schemas.openxmlformats.org/officeDocument/2006/relationships" name="PRFT 2020 - Light Mode">
  <a:themeElements>
    <a:clrScheme name="PRFT 2020">
      <a:dk1>
        <a:srgbClr val="010101"/>
      </a:dk1>
      <a:lt1>
        <a:srgbClr val="FFFFFF"/>
      </a:lt1>
      <a:dk2>
        <a:srgbClr val="CC1F20"/>
      </a:dk2>
      <a:lt2>
        <a:srgbClr val="B79967"/>
      </a:lt2>
      <a:accent1>
        <a:srgbClr val="8D0E11"/>
      </a:accent1>
      <a:accent2>
        <a:srgbClr val="8C734B"/>
      </a:accent2>
      <a:accent3>
        <a:srgbClr val="58595B"/>
      </a:accent3>
      <a:accent4>
        <a:srgbClr val="E8E8E8"/>
      </a:accent4>
      <a:accent5>
        <a:srgbClr val="3C5D6F"/>
      </a:accent5>
      <a:accent6>
        <a:srgbClr val="81A7BB"/>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PRFT 2020 - Light Mode">
  <a:themeElements>
    <a:clrScheme name="PRFT 2020">
      <a:dk1>
        <a:srgbClr val="010101"/>
      </a:dk1>
      <a:lt1>
        <a:srgbClr val="FFFFFF"/>
      </a:lt1>
      <a:dk2>
        <a:srgbClr val="CC1F20"/>
      </a:dk2>
      <a:lt2>
        <a:srgbClr val="B79967"/>
      </a:lt2>
      <a:accent1>
        <a:srgbClr val="8D0E11"/>
      </a:accent1>
      <a:accent2>
        <a:srgbClr val="8C734B"/>
      </a:accent2>
      <a:accent3>
        <a:srgbClr val="58595B"/>
      </a:accent3>
      <a:accent4>
        <a:srgbClr val="E8E8E8"/>
      </a:accent4>
      <a:accent5>
        <a:srgbClr val="3C5D6F"/>
      </a:accent5>
      <a:accent6>
        <a:srgbClr val="81A7BB"/>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2022-08-01T21:11:18Z</dcterms:created>
</cp:coreProperties>
</file>